
<file path=[Content_Types].xml><?xml version="1.0" encoding="utf-8"?>
<Types xmlns="http://schemas.openxmlformats.org/package/2006/content-types">
  <Default Extension="png" ContentType="image/png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1"/>
  </p:notesMasterIdLst>
  <p:sldIdLst>
    <p:sldId id="257" r:id="rId2"/>
    <p:sldId id="589" r:id="rId3"/>
    <p:sldId id="624" r:id="rId4"/>
    <p:sldId id="961" r:id="rId5"/>
    <p:sldId id="956" r:id="rId6"/>
    <p:sldId id="971" r:id="rId7"/>
    <p:sldId id="642" r:id="rId8"/>
    <p:sldId id="968" r:id="rId9"/>
    <p:sldId id="964" r:id="rId10"/>
    <p:sldId id="969" r:id="rId11"/>
    <p:sldId id="966" r:id="rId12"/>
    <p:sldId id="965" r:id="rId13"/>
    <p:sldId id="967" r:id="rId14"/>
    <p:sldId id="448" r:id="rId15"/>
    <p:sldId id="444" r:id="rId16"/>
    <p:sldId id="603" r:id="rId17"/>
    <p:sldId id="613" r:id="rId18"/>
    <p:sldId id="607" r:id="rId19"/>
    <p:sldId id="511" r:id="rId20"/>
    <p:sldId id="605" r:id="rId21"/>
    <p:sldId id="512" r:id="rId22"/>
    <p:sldId id="621" r:id="rId23"/>
    <p:sldId id="634" r:id="rId24"/>
    <p:sldId id="963" r:id="rId25"/>
    <p:sldId id="973" r:id="rId26"/>
    <p:sldId id="513" r:id="rId27"/>
    <p:sldId id="972" r:id="rId28"/>
    <p:sldId id="975" r:id="rId29"/>
    <p:sldId id="970" r:id="rId3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73" userDrawn="1">
          <p15:clr>
            <a:srgbClr val="A4A3A4"/>
          </p15:clr>
        </p15:guide>
        <p15:guide id="2" pos="3749" userDrawn="1">
          <p15:clr>
            <a:srgbClr val="A4A3A4"/>
          </p15:clr>
        </p15:guide>
        <p15:guide id="3" pos="3840" userDrawn="1">
          <p15:clr>
            <a:srgbClr val="A4A3A4"/>
          </p15:clr>
        </p15:guide>
        <p15:guide id="4" pos="3931" userDrawn="1">
          <p15:clr>
            <a:srgbClr val="A4A3A4"/>
          </p15:clr>
        </p15:guide>
        <p15:guide id="5" orient="horz" pos="232" userDrawn="1">
          <p15:clr>
            <a:srgbClr val="A4A3A4"/>
          </p15:clr>
        </p15:guide>
        <p15:guide id="6" orient="horz" pos="754" userDrawn="1">
          <p15:clr>
            <a:srgbClr val="A4A3A4"/>
          </p15:clr>
        </p15:guide>
        <p15:guide id="7" orient="horz" pos="3657" userDrawn="1">
          <p15:clr>
            <a:srgbClr val="A4A3A4"/>
          </p15:clr>
        </p15:guide>
        <p15:guide id="8" orient="horz" pos="4020" userDrawn="1">
          <p15:clr>
            <a:srgbClr val="A4A3A4"/>
          </p15:clr>
        </p15:guide>
        <p15:guide id="9" orient="horz" pos="4088" userDrawn="1">
          <p15:clr>
            <a:srgbClr val="A4A3A4"/>
          </p15:clr>
        </p15:guide>
        <p15:guide id="10" pos="234" userDrawn="1">
          <p15:clr>
            <a:srgbClr val="A4A3A4"/>
          </p15:clr>
        </p15:guide>
        <p15:guide id="11" pos="7446" userDrawn="1">
          <p15:clr>
            <a:srgbClr val="A4A3A4"/>
          </p15:clr>
        </p15:guide>
        <p15:guide id="12" orient="horz" pos="2478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auner, Stefan" initials="LS" lastIdx="3" clrIdx="0">
    <p:extLst>
      <p:ext uri="{19B8F6BF-5375-455C-9EA6-DF929625EA0E}">
        <p15:presenceInfo xmlns:p15="http://schemas.microsoft.com/office/powerpoint/2012/main" userId="S-1-5-21-602162358-57989841-839522115-860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C9909"/>
    <a:srgbClr val="FFFFFF"/>
    <a:srgbClr val="31AE04"/>
    <a:srgbClr val="99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6CEC65-1D25-4DF4-B598-2E77D689E9D5}" v="1185" dt="2019-09-10T20:25:00.06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84" autoAdjust="0"/>
    <p:restoredTop sz="84969" autoAdjust="0"/>
  </p:normalViewPr>
  <p:slideViewPr>
    <p:cSldViewPr snapToGrid="0" showGuides="1">
      <p:cViewPr varScale="1">
        <p:scale>
          <a:sx n="58" d="100"/>
          <a:sy n="58" d="100"/>
        </p:scale>
        <p:origin x="936" y="66"/>
      </p:cViewPr>
      <p:guideLst>
        <p:guide orient="horz" pos="2273"/>
        <p:guide pos="3749"/>
        <p:guide pos="3840"/>
        <p:guide pos="3931"/>
        <p:guide orient="horz" pos="232"/>
        <p:guide orient="horz" pos="754"/>
        <p:guide orient="horz" pos="3657"/>
        <p:guide orient="horz" pos="4020"/>
        <p:guide orient="horz" pos="4088"/>
        <p:guide pos="234"/>
        <p:guide pos="7446"/>
        <p:guide orient="horz" pos="247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commentAuthors" Target="commentAuthors.xml"/><Relationship Id="rId37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file:///\\corp.ads\group\CH-PH\Org\Market%20Insight\Common\2019\1286_Wearing%20time%20platforms%20and%20Marvel%20in%20CUPeR%20and%20IP\Update%20June%202019\wearingtime%2027062019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pivotSource>
    <c:name>[wearingtime 27062019.xlsx]2er!PivotTable1</c:name>
    <c:fmtId val="-1"/>
  </c:pivotSource>
  <c:chart>
    <c:autoTitleDeleted val="1"/>
    <c:pivotFmts>
      <c:pivotFmt>
        <c:idx val="0"/>
        <c:spPr>
          <a:noFill/>
          <a:ln>
            <a:noFill/>
          </a:ln>
          <a:effectLst/>
        </c:spPr>
        <c:marker>
          <c:symbol val="none"/>
        </c:marker>
      </c:pivotFmt>
      <c:pivotFmt>
        <c:idx val="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"/>
        <c:spPr>
          <a:noFill/>
          <a:ln>
            <a:noFill/>
          </a:ln>
          <a:effectLst/>
        </c:spPr>
        <c:marker>
          <c:symbol val="none"/>
        </c:marker>
      </c:pivotFmt>
      <c:pivotFmt>
        <c:idx val="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"/>
        <c:spPr>
          <a:noFill/>
          <a:ln>
            <a:noFill/>
          </a:ln>
          <a:effectLst/>
        </c:spPr>
        <c:marker>
          <c:symbol val="none"/>
        </c:marker>
      </c:pivotFmt>
      <c:pivotFmt>
        <c:idx val="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6"/>
        <c:spPr>
          <a:noFill/>
          <a:ln>
            <a:noFill/>
          </a:ln>
          <a:effectLst/>
        </c:spPr>
        <c:marker>
          <c:symbol val="none"/>
        </c:marker>
      </c:pivotFmt>
      <c:pivotFmt>
        <c:idx val="7"/>
        <c:spPr>
          <a:solidFill>
            <a:schemeClr val="accent1"/>
          </a:solidFill>
          <a:ln w="28575" cap="rnd">
            <a:solidFill>
              <a:schemeClr val="accent5">
                <a:lumMod val="60000"/>
                <a:lumOff val="40000"/>
              </a:schemeClr>
            </a:solidFill>
            <a:round/>
          </a:ln>
          <a:effectLst/>
        </c:spPr>
        <c:marker>
          <c:symbol val="none"/>
        </c:marker>
      </c:pivotFmt>
      <c:pivotFmt>
        <c:idx val="8"/>
        <c:spPr>
          <a:noFill/>
          <a:ln>
            <a:noFill/>
          </a:ln>
          <a:effectLst/>
        </c:spPr>
        <c:marker>
          <c:symbol val="none"/>
        </c:marker>
      </c:pivotFmt>
      <c:pivotFmt>
        <c:idx val="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</c:pivotFmt>
      <c:pivotFmt>
        <c:idx val="1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de-DE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3"/>
        <c:spPr>
          <a:noFill/>
          <a:ln>
            <a:noFill/>
          </a:ln>
          <a:effectLst/>
        </c:spPr>
        <c:marker>
          <c:symbol val="none"/>
        </c:marker>
      </c:pivotFmt>
      <c:pivotFmt>
        <c:idx val="14"/>
        <c:spPr>
          <a:noFill/>
          <a:ln>
            <a:noFill/>
          </a:ln>
          <a:effectLst/>
        </c:spPr>
        <c:marker>
          <c:symbol val="none"/>
        </c:marker>
      </c:pivotFmt>
      <c:pivotFmt>
        <c:idx val="15"/>
        <c:spPr>
          <a:noFill/>
          <a:ln>
            <a:noFill/>
          </a:ln>
          <a:effectLst/>
        </c:spPr>
        <c:marker>
          <c:symbol val="none"/>
        </c:marker>
      </c:pivotFmt>
      <c:pivotFmt>
        <c:idx val="16"/>
        <c:spPr>
          <a:noFill/>
          <a:ln>
            <a:noFill/>
          </a:ln>
          <a:effectLst/>
        </c:spPr>
        <c:marker>
          <c:symbol val="none"/>
        </c:marker>
      </c:pivotFmt>
      <c:pivotFmt>
        <c:idx val="17"/>
        <c:spPr>
          <a:noFill/>
          <a:ln>
            <a:noFill/>
          </a:ln>
          <a:effectLst/>
        </c:spPr>
        <c:marker>
          <c:symbol val="none"/>
        </c:marker>
      </c:pivotFmt>
      <c:pivotFmt>
        <c:idx val="18"/>
        <c:spPr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de-DE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9"/>
        <c:spPr>
          <a:solidFill>
            <a:schemeClr val="accent1">
              <a:lumMod val="75000"/>
            </a:schemeClr>
          </a:solidFill>
          <a:ln>
            <a:solidFill>
              <a:schemeClr val="accent1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de-DE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de-DE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3"/>
        <c:spPr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de-DE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4"/>
        <c:spPr>
          <a:solidFill>
            <a:schemeClr val="accent1">
              <a:lumMod val="75000"/>
            </a:schemeClr>
          </a:solidFill>
          <a:ln>
            <a:solidFill>
              <a:schemeClr val="accent1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de-DE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5"/>
        <c:spPr>
          <a:noFill/>
          <a:ln>
            <a:noFill/>
          </a:ln>
          <a:effectLst/>
        </c:spPr>
        <c:marker>
          <c:symbol val="none"/>
        </c:marker>
      </c:pivotFmt>
      <c:pivotFmt>
        <c:idx val="26"/>
        <c:spPr>
          <a:noFill/>
          <a:ln>
            <a:noFill/>
          </a:ln>
          <a:effectLst/>
        </c:spPr>
        <c:marker>
          <c:symbol val="none"/>
        </c:marker>
      </c:pivotFmt>
      <c:pivotFmt>
        <c:idx val="27"/>
        <c:spPr>
          <a:noFill/>
          <a:ln>
            <a:noFill/>
          </a:ln>
          <a:effectLst/>
        </c:spPr>
        <c:marker>
          <c:symbol val="none"/>
        </c:marker>
      </c:pivotFmt>
      <c:pivotFmt>
        <c:idx val="28"/>
        <c:spPr>
          <a:noFill/>
          <a:ln>
            <a:noFill/>
          </a:ln>
          <a:effectLst/>
        </c:spPr>
        <c:marker>
          <c:symbol val="none"/>
        </c:marker>
      </c:pivotFmt>
      <c:pivotFmt>
        <c:idx val="29"/>
        <c:spPr>
          <a:noFill/>
          <a:ln>
            <a:noFill/>
          </a:ln>
          <a:effectLst/>
        </c:spPr>
        <c:marker>
          <c:symbol val="none"/>
        </c:marker>
      </c:pivotFmt>
      <c:pivotFmt>
        <c:idx val="3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de-DE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3"/>
        <c:spPr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de-DE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4"/>
        <c:spPr>
          <a:solidFill>
            <a:schemeClr val="accent1">
              <a:lumMod val="75000"/>
            </a:schemeClr>
          </a:solidFill>
          <a:ln>
            <a:solidFill>
              <a:schemeClr val="accent1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de-DE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5"/>
        <c:spPr>
          <a:noFill/>
          <a:ln>
            <a:noFill/>
          </a:ln>
          <a:effectLst/>
        </c:spPr>
        <c:marker>
          <c:symbol val="none"/>
        </c:marker>
      </c:pivotFmt>
      <c:pivotFmt>
        <c:idx val="36"/>
        <c:spPr>
          <a:noFill/>
          <a:ln>
            <a:noFill/>
          </a:ln>
          <a:effectLst/>
        </c:spPr>
        <c:marker>
          <c:symbol val="none"/>
        </c:marker>
      </c:pivotFmt>
      <c:pivotFmt>
        <c:idx val="37"/>
        <c:spPr>
          <a:noFill/>
          <a:ln>
            <a:noFill/>
          </a:ln>
          <a:effectLst/>
        </c:spPr>
        <c:marker>
          <c:symbol val="none"/>
        </c:marker>
      </c:pivotFmt>
      <c:pivotFmt>
        <c:idx val="38"/>
        <c:spPr>
          <a:noFill/>
          <a:ln>
            <a:noFill/>
          </a:ln>
          <a:effectLst/>
        </c:spPr>
        <c:marker>
          <c:symbol val="none"/>
        </c:marker>
      </c:pivotFmt>
      <c:pivotFmt>
        <c:idx val="39"/>
        <c:spPr>
          <a:noFill/>
          <a:ln>
            <a:noFill/>
          </a:ln>
          <a:effectLst/>
        </c:spPr>
        <c:marker>
          <c:symbol val="none"/>
        </c:marker>
      </c:pivotFmt>
    </c:pivotFmts>
    <c:plotArea>
      <c:layout>
        <c:manualLayout>
          <c:layoutTarget val="inner"/>
          <c:xMode val="edge"/>
          <c:yMode val="edge"/>
          <c:x val="8.5893284118434846E-2"/>
          <c:y val="0.10168862859931675"/>
          <c:w val="0.79324467754635886"/>
          <c:h val="0.58119889479408038"/>
        </c:manualLayout>
      </c:layout>
      <c:barChart>
        <c:barDir val="col"/>
        <c:grouping val="clustered"/>
        <c:varyColors val="0"/>
        <c:ser>
          <c:idx val="1"/>
          <c:order val="1"/>
          <c:tx>
            <c:strRef>
              <c:f>'2er'!$C$3:$C$5</c:f>
              <c:strCache>
                <c:ptCount val="1"/>
                <c:pt idx="0">
                  <c:v>Spice - %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'2er'!$A$6:$A$16</c:f>
              <c:strCache>
                <c:ptCount val="10"/>
                <c:pt idx="0">
                  <c:v>&lt;1</c:v>
                </c:pt>
                <c:pt idx="1">
                  <c:v>1-2</c:v>
                </c:pt>
                <c:pt idx="2">
                  <c:v>3-4</c:v>
                </c:pt>
                <c:pt idx="3">
                  <c:v>5-6</c:v>
                </c:pt>
                <c:pt idx="4">
                  <c:v>7-8</c:v>
                </c:pt>
                <c:pt idx="5">
                  <c:v>9-10</c:v>
                </c:pt>
                <c:pt idx="6">
                  <c:v>11-12</c:v>
                </c:pt>
                <c:pt idx="7">
                  <c:v>13-14</c:v>
                </c:pt>
                <c:pt idx="8">
                  <c:v>15-16</c:v>
                </c:pt>
                <c:pt idx="9">
                  <c:v>17+</c:v>
                </c:pt>
              </c:strCache>
            </c:strRef>
          </c:cat>
          <c:val>
            <c:numRef>
              <c:f>'2er'!$C$6:$C$16</c:f>
              <c:numCache>
                <c:formatCode>0%</c:formatCode>
                <c:ptCount val="10"/>
                <c:pt idx="0">
                  <c:v>8.3461646136618148E-2</c:v>
                </c:pt>
                <c:pt idx="1">
                  <c:v>9.0740481522956329E-2</c:v>
                </c:pt>
                <c:pt idx="2">
                  <c:v>8.1117021276595744E-2</c:v>
                </c:pt>
                <c:pt idx="3">
                  <c:v>7.8947368421052627E-2</c:v>
                </c:pt>
                <c:pt idx="4">
                  <c:v>8.9305711086226203E-2</c:v>
                </c:pt>
                <c:pt idx="5">
                  <c:v>0.11012737961926092</c:v>
                </c:pt>
                <c:pt idx="6">
                  <c:v>0.1668183090705487</c:v>
                </c:pt>
                <c:pt idx="7">
                  <c:v>0.19687849944008959</c:v>
                </c:pt>
                <c:pt idx="8">
                  <c:v>7.7197648376259795E-2</c:v>
                </c:pt>
                <c:pt idx="9">
                  <c:v>2.5405935050391938E-2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CF7-4A60-BBDC-196F6380212A}"/>
            </c:ext>
          </c:extLst>
        </c:ser>
        <c:ser>
          <c:idx val="3"/>
          <c:order val="3"/>
          <c:tx>
            <c:strRef>
              <c:f>'2er'!$E$3:$E$5</c:f>
              <c:strCache>
                <c:ptCount val="1"/>
                <c:pt idx="0">
                  <c:v>Quest - %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'2er'!$A$6:$A$16</c:f>
              <c:strCache>
                <c:ptCount val="10"/>
                <c:pt idx="0">
                  <c:v>&lt;1</c:v>
                </c:pt>
                <c:pt idx="1">
                  <c:v>1-2</c:v>
                </c:pt>
                <c:pt idx="2">
                  <c:v>3-4</c:v>
                </c:pt>
                <c:pt idx="3">
                  <c:v>5-6</c:v>
                </c:pt>
                <c:pt idx="4">
                  <c:v>7-8</c:v>
                </c:pt>
                <c:pt idx="5">
                  <c:v>9-10</c:v>
                </c:pt>
                <c:pt idx="6">
                  <c:v>11-12</c:v>
                </c:pt>
                <c:pt idx="7">
                  <c:v>13-14</c:v>
                </c:pt>
                <c:pt idx="8">
                  <c:v>15-16</c:v>
                </c:pt>
                <c:pt idx="9">
                  <c:v>17+</c:v>
                </c:pt>
              </c:strCache>
            </c:strRef>
          </c:cat>
          <c:val>
            <c:numRef>
              <c:f>'2er'!$E$6:$E$16</c:f>
              <c:numCache>
                <c:formatCode>0%</c:formatCode>
                <c:ptCount val="10"/>
                <c:pt idx="0">
                  <c:v>7.0461268256609352E-2</c:v>
                </c:pt>
                <c:pt idx="1">
                  <c:v>8.7146422628951753E-2</c:v>
                </c:pt>
                <c:pt idx="2">
                  <c:v>8.0305971528933262E-2</c:v>
                </c:pt>
                <c:pt idx="3">
                  <c:v>8.0340635977075248E-2</c:v>
                </c:pt>
                <c:pt idx="4">
                  <c:v>9.3940654464780921E-2</c:v>
                </c:pt>
                <c:pt idx="5">
                  <c:v>0.12022786097245332</c:v>
                </c:pt>
                <c:pt idx="6">
                  <c:v>0.17616472545757073</c:v>
                </c:pt>
                <c:pt idx="7">
                  <c:v>0.19272277685339251</c:v>
                </c:pt>
                <c:pt idx="8">
                  <c:v>7.2321593640229248E-2</c:v>
                </c:pt>
                <c:pt idx="9">
                  <c:v>2.6368090220003696E-2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CF7-4A60-BBDC-196F6380212A}"/>
            </c:ext>
          </c:extLst>
        </c:ser>
        <c:ser>
          <c:idx val="5"/>
          <c:order val="5"/>
          <c:tx>
            <c:strRef>
              <c:f>'2er'!$G$3:$G$5</c:f>
              <c:strCache>
                <c:ptCount val="1"/>
                <c:pt idx="0">
                  <c:v>Venture - %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'2er'!$A$6:$A$16</c:f>
              <c:strCache>
                <c:ptCount val="10"/>
                <c:pt idx="0">
                  <c:v>&lt;1</c:v>
                </c:pt>
                <c:pt idx="1">
                  <c:v>1-2</c:v>
                </c:pt>
                <c:pt idx="2">
                  <c:v>3-4</c:v>
                </c:pt>
                <c:pt idx="3">
                  <c:v>5-6</c:v>
                </c:pt>
                <c:pt idx="4">
                  <c:v>7-8</c:v>
                </c:pt>
                <c:pt idx="5">
                  <c:v>9-10</c:v>
                </c:pt>
                <c:pt idx="6">
                  <c:v>11-12</c:v>
                </c:pt>
                <c:pt idx="7">
                  <c:v>13-14</c:v>
                </c:pt>
                <c:pt idx="8">
                  <c:v>15-16</c:v>
                </c:pt>
                <c:pt idx="9">
                  <c:v>17+</c:v>
                </c:pt>
              </c:strCache>
            </c:strRef>
          </c:cat>
          <c:val>
            <c:numRef>
              <c:f>'2er'!$G$6:$G$16</c:f>
              <c:numCache>
                <c:formatCode>0%</c:formatCode>
                <c:ptCount val="10"/>
                <c:pt idx="0">
                  <c:v>4.9984217055856942E-2</c:v>
                </c:pt>
                <c:pt idx="1">
                  <c:v>7.4488155450988455E-2</c:v>
                </c:pt>
                <c:pt idx="2">
                  <c:v>7.5413109386814267E-2</c:v>
                </c:pt>
                <c:pt idx="3">
                  <c:v>8.1997900501383766E-2</c:v>
                </c:pt>
                <c:pt idx="4">
                  <c:v>9.671641352781836E-2</c:v>
                </c:pt>
                <c:pt idx="5">
                  <c:v>0.12789323388855039</c:v>
                </c:pt>
                <c:pt idx="6">
                  <c:v>0.18524037790975093</c:v>
                </c:pt>
                <c:pt idx="7">
                  <c:v>0.20731447699727654</c:v>
                </c:pt>
                <c:pt idx="8">
                  <c:v>7.5728768269675464E-2</c:v>
                </c:pt>
                <c:pt idx="9">
                  <c:v>2.5223347011884924E-2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CF7-4A60-BBDC-196F6380212A}"/>
            </c:ext>
          </c:extLst>
        </c:ser>
        <c:ser>
          <c:idx val="7"/>
          <c:order val="7"/>
          <c:tx>
            <c:strRef>
              <c:f>'2er'!$I$3:$I$5</c:f>
              <c:strCache>
                <c:ptCount val="1"/>
                <c:pt idx="0">
                  <c:v>Belong - %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accent5">
                  <a:lumMod val="60000"/>
                  <a:lumOff val="40000"/>
                </a:schemeClr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'2er'!$A$6:$A$16</c:f>
              <c:strCache>
                <c:ptCount val="10"/>
                <c:pt idx="0">
                  <c:v>&lt;1</c:v>
                </c:pt>
                <c:pt idx="1">
                  <c:v>1-2</c:v>
                </c:pt>
                <c:pt idx="2">
                  <c:v>3-4</c:v>
                </c:pt>
                <c:pt idx="3">
                  <c:v>5-6</c:v>
                </c:pt>
                <c:pt idx="4">
                  <c:v>7-8</c:v>
                </c:pt>
                <c:pt idx="5">
                  <c:v>9-10</c:v>
                </c:pt>
                <c:pt idx="6">
                  <c:v>11-12</c:v>
                </c:pt>
                <c:pt idx="7">
                  <c:v>13-14</c:v>
                </c:pt>
                <c:pt idx="8">
                  <c:v>15-16</c:v>
                </c:pt>
                <c:pt idx="9">
                  <c:v>17+</c:v>
                </c:pt>
              </c:strCache>
            </c:strRef>
          </c:cat>
          <c:val>
            <c:numRef>
              <c:f>'2er'!$I$6:$I$16</c:f>
              <c:numCache>
                <c:formatCode>0%</c:formatCode>
                <c:ptCount val="10"/>
                <c:pt idx="0">
                  <c:v>3.5578945851704562E-2</c:v>
                </c:pt>
                <c:pt idx="1">
                  <c:v>6.7116221434540796E-2</c:v>
                </c:pt>
                <c:pt idx="2">
                  <c:v>7.6136134405348554E-2</c:v>
                </c:pt>
                <c:pt idx="3">
                  <c:v>9.2072274574219765E-2</c:v>
                </c:pt>
                <c:pt idx="4">
                  <c:v>0.11382236823146306</c:v>
                </c:pt>
                <c:pt idx="5">
                  <c:v>0.14636826028068356</c:v>
                </c:pt>
                <c:pt idx="6">
                  <c:v>0.19290510359931989</c:v>
                </c:pt>
                <c:pt idx="7">
                  <c:v>0.19015662372842282</c:v>
                </c:pt>
                <c:pt idx="8">
                  <c:v>6.4310106336993175E-2</c:v>
                </c:pt>
                <c:pt idx="9">
                  <c:v>2.1533961557303825E-2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CF7-4A60-BBDC-196F6380212A}"/>
            </c:ext>
          </c:extLst>
        </c:ser>
        <c:ser>
          <c:idx val="9"/>
          <c:order val="9"/>
          <c:tx>
            <c:strRef>
              <c:f>'2er'!$K$3:$K$5</c:f>
              <c:strCache>
                <c:ptCount val="1"/>
                <c:pt idx="0">
                  <c:v>Marvel - %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>
              <a:solidFill>
                <a:schemeClr val="accen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'2er'!$A$6:$A$16</c:f>
              <c:strCache>
                <c:ptCount val="10"/>
                <c:pt idx="0">
                  <c:v>&lt;1</c:v>
                </c:pt>
                <c:pt idx="1">
                  <c:v>1-2</c:v>
                </c:pt>
                <c:pt idx="2">
                  <c:v>3-4</c:v>
                </c:pt>
                <c:pt idx="3">
                  <c:v>5-6</c:v>
                </c:pt>
                <c:pt idx="4">
                  <c:v>7-8</c:v>
                </c:pt>
                <c:pt idx="5">
                  <c:v>9-10</c:v>
                </c:pt>
                <c:pt idx="6">
                  <c:v>11-12</c:v>
                </c:pt>
                <c:pt idx="7">
                  <c:v>13-14</c:v>
                </c:pt>
                <c:pt idx="8">
                  <c:v>15-16</c:v>
                </c:pt>
                <c:pt idx="9">
                  <c:v>17+</c:v>
                </c:pt>
              </c:strCache>
            </c:strRef>
          </c:cat>
          <c:val>
            <c:numRef>
              <c:f>'2er'!$K$6:$K$16</c:f>
              <c:numCache>
                <c:formatCode>0%</c:formatCode>
                <c:ptCount val="10"/>
                <c:pt idx="0">
                  <c:v>4.8411325564457396E-2</c:v>
                </c:pt>
                <c:pt idx="1">
                  <c:v>4.0081026948288419E-2</c:v>
                </c:pt>
                <c:pt idx="2">
                  <c:v>5.1248786113134256E-2</c:v>
                </c:pt>
                <c:pt idx="3">
                  <c:v>7.2499393056567121E-2</c:v>
                </c:pt>
                <c:pt idx="4">
                  <c:v>9.8286902160718614E-2</c:v>
                </c:pt>
                <c:pt idx="5">
                  <c:v>0.13034110220927408</c:v>
                </c:pt>
                <c:pt idx="6">
                  <c:v>0.18706755280407866</c:v>
                </c:pt>
                <c:pt idx="7">
                  <c:v>0.22648094197620783</c:v>
                </c:pt>
                <c:pt idx="8">
                  <c:v>0.11704904102937606</c:v>
                </c:pt>
                <c:pt idx="9">
                  <c:v>2.8533928137897548E-2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CF7-4A60-BBDC-196F638021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34828728"/>
        <c:axId val="934837584"/>
      </c:barChart>
      <c:barChart>
        <c:barDir val="col"/>
        <c:grouping val="clustered"/>
        <c:varyColors val="0"/>
        <c:ser>
          <c:idx val="0"/>
          <c:order val="0"/>
          <c:tx>
            <c:strRef>
              <c:f>'2er'!$B$3:$B$5</c:f>
              <c:strCache>
                <c:ptCount val="1"/>
                <c:pt idx="0">
                  <c:v>Spice - #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cat>
            <c:strRef>
              <c:f>'2er'!$A$6:$A$16</c:f>
              <c:strCache>
                <c:ptCount val="10"/>
                <c:pt idx="0">
                  <c:v>&lt;1</c:v>
                </c:pt>
                <c:pt idx="1">
                  <c:v>1-2</c:v>
                </c:pt>
                <c:pt idx="2">
                  <c:v>3-4</c:v>
                </c:pt>
                <c:pt idx="3">
                  <c:v>5-6</c:v>
                </c:pt>
                <c:pt idx="4">
                  <c:v>7-8</c:v>
                </c:pt>
                <c:pt idx="5">
                  <c:v>9-10</c:v>
                </c:pt>
                <c:pt idx="6">
                  <c:v>11-12</c:v>
                </c:pt>
                <c:pt idx="7">
                  <c:v>13-14</c:v>
                </c:pt>
                <c:pt idx="8">
                  <c:v>15-16</c:v>
                </c:pt>
                <c:pt idx="9">
                  <c:v>17+</c:v>
                </c:pt>
              </c:strCache>
            </c:strRef>
          </c:cat>
          <c:val>
            <c:numRef>
              <c:f>'2er'!$B$6:$B$16</c:f>
              <c:numCache>
                <c:formatCode>_ * #,##0_ ;_ * \-#,##0_ ;_ * "-"??_ ;_ @_ </c:formatCode>
                <c:ptCount val="10"/>
                <c:pt idx="0">
                  <c:v>2385</c:v>
                </c:pt>
                <c:pt idx="1">
                  <c:v>2593</c:v>
                </c:pt>
                <c:pt idx="2">
                  <c:v>2318</c:v>
                </c:pt>
                <c:pt idx="3">
                  <c:v>2256</c:v>
                </c:pt>
                <c:pt idx="4">
                  <c:v>2552</c:v>
                </c:pt>
                <c:pt idx="5">
                  <c:v>3147</c:v>
                </c:pt>
                <c:pt idx="6">
                  <c:v>4767</c:v>
                </c:pt>
                <c:pt idx="7">
                  <c:v>5626</c:v>
                </c:pt>
                <c:pt idx="8">
                  <c:v>2206</c:v>
                </c:pt>
                <c:pt idx="9">
                  <c:v>726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CF7-4A60-BBDC-196F6380212A}"/>
            </c:ext>
          </c:extLst>
        </c:ser>
        <c:ser>
          <c:idx val="2"/>
          <c:order val="2"/>
          <c:tx>
            <c:strRef>
              <c:f>'2er'!$D$3:$D$5</c:f>
              <c:strCache>
                <c:ptCount val="1"/>
                <c:pt idx="0">
                  <c:v>Quest - #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cat>
            <c:strRef>
              <c:f>'2er'!$A$6:$A$16</c:f>
              <c:strCache>
                <c:ptCount val="10"/>
                <c:pt idx="0">
                  <c:v>&lt;1</c:v>
                </c:pt>
                <c:pt idx="1">
                  <c:v>1-2</c:v>
                </c:pt>
                <c:pt idx="2">
                  <c:v>3-4</c:v>
                </c:pt>
                <c:pt idx="3">
                  <c:v>5-6</c:v>
                </c:pt>
                <c:pt idx="4">
                  <c:v>7-8</c:v>
                </c:pt>
                <c:pt idx="5">
                  <c:v>9-10</c:v>
                </c:pt>
                <c:pt idx="6">
                  <c:v>11-12</c:v>
                </c:pt>
                <c:pt idx="7">
                  <c:v>13-14</c:v>
                </c:pt>
                <c:pt idx="8">
                  <c:v>15-16</c:v>
                </c:pt>
                <c:pt idx="9">
                  <c:v>17+</c:v>
                </c:pt>
              </c:strCache>
            </c:strRef>
          </c:cat>
          <c:val>
            <c:numRef>
              <c:f>'2er'!$D$6:$D$16</c:f>
              <c:numCache>
                <c:formatCode>_ * #,##0_ ;_ * \-#,##0_ ;_ * "-"??_ ;_ @_ </c:formatCode>
                <c:ptCount val="10"/>
                <c:pt idx="0">
                  <c:v>6098</c:v>
                </c:pt>
                <c:pt idx="1">
                  <c:v>7542</c:v>
                </c:pt>
                <c:pt idx="2">
                  <c:v>6950</c:v>
                </c:pt>
                <c:pt idx="3">
                  <c:v>6953</c:v>
                </c:pt>
                <c:pt idx="4">
                  <c:v>8130</c:v>
                </c:pt>
                <c:pt idx="5">
                  <c:v>10405</c:v>
                </c:pt>
                <c:pt idx="6">
                  <c:v>15246</c:v>
                </c:pt>
                <c:pt idx="7">
                  <c:v>16679</c:v>
                </c:pt>
                <c:pt idx="8">
                  <c:v>6259</c:v>
                </c:pt>
                <c:pt idx="9">
                  <c:v>2282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CF7-4A60-BBDC-196F6380212A}"/>
            </c:ext>
          </c:extLst>
        </c:ser>
        <c:ser>
          <c:idx val="4"/>
          <c:order val="4"/>
          <c:tx>
            <c:strRef>
              <c:f>'2er'!$F$3:$F$5</c:f>
              <c:strCache>
                <c:ptCount val="1"/>
                <c:pt idx="0">
                  <c:v>Venture - #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cat>
            <c:strRef>
              <c:f>'2er'!$A$6:$A$16</c:f>
              <c:strCache>
                <c:ptCount val="10"/>
                <c:pt idx="0">
                  <c:v>&lt;1</c:v>
                </c:pt>
                <c:pt idx="1">
                  <c:v>1-2</c:v>
                </c:pt>
                <c:pt idx="2">
                  <c:v>3-4</c:v>
                </c:pt>
                <c:pt idx="3">
                  <c:v>5-6</c:v>
                </c:pt>
                <c:pt idx="4">
                  <c:v>7-8</c:v>
                </c:pt>
                <c:pt idx="5">
                  <c:v>9-10</c:v>
                </c:pt>
                <c:pt idx="6">
                  <c:v>11-12</c:v>
                </c:pt>
                <c:pt idx="7">
                  <c:v>13-14</c:v>
                </c:pt>
                <c:pt idx="8">
                  <c:v>15-16</c:v>
                </c:pt>
                <c:pt idx="9">
                  <c:v>17+</c:v>
                </c:pt>
              </c:strCache>
            </c:strRef>
          </c:cat>
          <c:val>
            <c:numRef>
              <c:f>'2er'!$F$6:$F$16</c:f>
              <c:numCache>
                <c:formatCode>_ * #,##0_ ;_ * \-#,##0_ ;_ * "-"??_ ;_ @_ </c:formatCode>
                <c:ptCount val="10"/>
                <c:pt idx="0">
                  <c:v>6809</c:v>
                </c:pt>
                <c:pt idx="1">
                  <c:v>10147</c:v>
                </c:pt>
                <c:pt idx="2">
                  <c:v>10273</c:v>
                </c:pt>
                <c:pt idx="3">
                  <c:v>11170</c:v>
                </c:pt>
                <c:pt idx="4">
                  <c:v>13175</c:v>
                </c:pt>
                <c:pt idx="5">
                  <c:v>17422</c:v>
                </c:pt>
                <c:pt idx="6">
                  <c:v>25234</c:v>
                </c:pt>
                <c:pt idx="7">
                  <c:v>28241</c:v>
                </c:pt>
                <c:pt idx="8">
                  <c:v>10316</c:v>
                </c:pt>
                <c:pt idx="9">
                  <c:v>3436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7CF7-4A60-BBDC-196F6380212A}"/>
            </c:ext>
          </c:extLst>
        </c:ser>
        <c:ser>
          <c:idx val="6"/>
          <c:order val="6"/>
          <c:tx>
            <c:strRef>
              <c:f>'2er'!$H$3:$H$5</c:f>
              <c:strCache>
                <c:ptCount val="1"/>
                <c:pt idx="0">
                  <c:v>Belong - #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cat>
            <c:strRef>
              <c:f>'2er'!$A$6:$A$16</c:f>
              <c:strCache>
                <c:ptCount val="10"/>
                <c:pt idx="0">
                  <c:v>&lt;1</c:v>
                </c:pt>
                <c:pt idx="1">
                  <c:v>1-2</c:v>
                </c:pt>
                <c:pt idx="2">
                  <c:v>3-4</c:v>
                </c:pt>
                <c:pt idx="3">
                  <c:v>5-6</c:v>
                </c:pt>
                <c:pt idx="4">
                  <c:v>7-8</c:v>
                </c:pt>
                <c:pt idx="5">
                  <c:v>9-10</c:v>
                </c:pt>
                <c:pt idx="6">
                  <c:v>11-12</c:v>
                </c:pt>
                <c:pt idx="7">
                  <c:v>13-14</c:v>
                </c:pt>
                <c:pt idx="8">
                  <c:v>15-16</c:v>
                </c:pt>
                <c:pt idx="9">
                  <c:v>17+</c:v>
                </c:pt>
              </c:strCache>
            </c:strRef>
          </c:cat>
          <c:val>
            <c:numRef>
              <c:f>'2er'!$H$6:$H$16</c:f>
              <c:numCache>
                <c:formatCode>_ * #,##0_ ;_ * \-#,##0_ ;_ * "-"??_ ;_ @_ </c:formatCode>
                <c:ptCount val="10"/>
                <c:pt idx="0">
                  <c:v>9877</c:v>
                </c:pt>
                <c:pt idx="1">
                  <c:v>18632</c:v>
                </c:pt>
                <c:pt idx="2">
                  <c:v>21136</c:v>
                </c:pt>
                <c:pt idx="3">
                  <c:v>25560</c:v>
                </c:pt>
                <c:pt idx="4">
                  <c:v>31598</c:v>
                </c:pt>
                <c:pt idx="5">
                  <c:v>40633</c:v>
                </c:pt>
                <c:pt idx="6">
                  <c:v>53552</c:v>
                </c:pt>
                <c:pt idx="7">
                  <c:v>52789</c:v>
                </c:pt>
                <c:pt idx="8">
                  <c:v>17853</c:v>
                </c:pt>
                <c:pt idx="9">
                  <c:v>5978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7CF7-4A60-BBDC-196F6380212A}"/>
            </c:ext>
          </c:extLst>
        </c:ser>
        <c:ser>
          <c:idx val="8"/>
          <c:order val="8"/>
          <c:tx>
            <c:strRef>
              <c:f>'2er'!$J$3:$J$5</c:f>
              <c:strCache>
                <c:ptCount val="1"/>
                <c:pt idx="0">
                  <c:v>Marvel - #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cat>
            <c:strRef>
              <c:f>'2er'!$A$6:$A$16</c:f>
              <c:strCache>
                <c:ptCount val="10"/>
                <c:pt idx="0">
                  <c:v>&lt;1</c:v>
                </c:pt>
                <c:pt idx="1">
                  <c:v>1-2</c:v>
                </c:pt>
                <c:pt idx="2">
                  <c:v>3-4</c:v>
                </c:pt>
                <c:pt idx="3">
                  <c:v>5-6</c:v>
                </c:pt>
                <c:pt idx="4">
                  <c:v>7-8</c:v>
                </c:pt>
                <c:pt idx="5">
                  <c:v>9-10</c:v>
                </c:pt>
                <c:pt idx="6">
                  <c:v>11-12</c:v>
                </c:pt>
                <c:pt idx="7">
                  <c:v>13-14</c:v>
                </c:pt>
                <c:pt idx="8">
                  <c:v>15-16</c:v>
                </c:pt>
                <c:pt idx="9">
                  <c:v>17+</c:v>
                </c:pt>
              </c:strCache>
            </c:strRef>
          </c:cat>
          <c:val>
            <c:numRef>
              <c:f>'2er'!$J$6:$J$16</c:f>
              <c:numCache>
                <c:formatCode>_ * #,##0_ ;_ * \-#,##0_ ;_ * "-"??_ ;_ @_ </c:formatCode>
                <c:ptCount val="10"/>
                <c:pt idx="0">
                  <c:v>6381</c:v>
                </c:pt>
                <c:pt idx="1">
                  <c:v>5283</c:v>
                </c:pt>
                <c:pt idx="2">
                  <c:v>6755</c:v>
                </c:pt>
                <c:pt idx="3">
                  <c:v>9556</c:v>
                </c:pt>
                <c:pt idx="4">
                  <c:v>12955</c:v>
                </c:pt>
                <c:pt idx="5">
                  <c:v>17180</c:v>
                </c:pt>
                <c:pt idx="6">
                  <c:v>24657</c:v>
                </c:pt>
                <c:pt idx="7">
                  <c:v>29852</c:v>
                </c:pt>
                <c:pt idx="8">
                  <c:v>15428</c:v>
                </c:pt>
                <c:pt idx="9">
                  <c:v>3761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7CF7-4A60-BBDC-196F638021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269621544"/>
        <c:axId val="1269623512"/>
      </c:barChart>
      <c:catAx>
        <c:axId val="934828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934837584"/>
        <c:crosses val="autoZero"/>
        <c:auto val="1"/>
        <c:lblAlgn val="ctr"/>
        <c:lblOffset val="100"/>
        <c:noMultiLvlLbl val="0"/>
      </c:catAx>
      <c:valAx>
        <c:axId val="934837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934828728"/>
        <c:crosses val="autoZero"/>
        <c:crossBetween val="between"/>
        <c:majorUnit val="2.0000000000000004E-2"/>
      </c:valAx>
      <c:valAx>
        <c:axId val="1269623512"/>
        <c:scaling>
          <c:orientation val="minMax"/>
          <c:max val="80000"/>
        </c:scaling>
        <c:delete val="0"/>
        <c:axPos val="r"/>
        <c:numFmt formatCode="_ * #,##0_ ;_ * \-#,##0_ ;_ * &quot;-&quot;??_ ;_ @_ 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269621544"/>
        <c:crosses val="max"/>
        <c:crossBetween val="between"/>
      </c:valAx>
      <c:catAx>
        <c:axId val="126962154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269623512"/>
        <c:crosses val="autoZero"/>
        <c:auto val="1"/>
        <c:lblAlgn val="ctr"/>
        <c:lblOffset val="100"/>
        <c:noMultiLvlLbl val="0"/>
      </c:cat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</c:dTable>
      <c:spPr>
        <a:noFill/>
        <a:ln>
          <a:noFill/>
        </a:ln>
        <a:effectLst/>
      </c:spPr>
    </c:plotArea>
    <c:legend>
      <c:legendPos val="r"/>
      <c:legendEntry>
        <c:idx val="5"/>
        <c:txPr>
          <a:bodyPr rot="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</c:legendEntry>
      <c:legendEntry>
        <c:idx val="6"/>
        <c:txPr>
          <a:bodyPr rot="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</c:legendEntry>
      <c:legendEntry>
        <c:idx val="7"/>
        <c:txPr>
          <a:bodyPr rot="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</c:legendEntry>
      <c:legendEntry>
        <c:idx val="8"/>
        <c:txPr>
          <a:bodyPr rot="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</c:legendEntry>
      <c:legendEntry>
        <c:idx val="9"/>
        <c:txPr>
          <a:bodyPr rot="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4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38.jp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38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B672B72-E90F-4CCA-96B1-07B430BB1090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CH"/>
        </a:p>
      </dgm:t>
    </dgm:pt>
    <dgm:pt modelId="{DAF57DB7-4DAE-4843-9C11-3E52868F6323}">
      <dgm:prSet phldrT="[Text]"/>
      <dgm:spPr/>
      <dgm:t>
        <a:bodyPr/>
        <a:lstStyle/>
        <a:p>
          <a:r>
            <a:rPr lang="de-CH" dirty="0"/>
            <a:t>Hearing </a:t>
          </a:r>
          <a:r>
            <a:rPr lang="de-CH" dirty="0" err="1"/>
            <a:t>instruments</a:t>
          </a:r>
          <a:r>
            <a:rPr lang="de-CH" dirty="0"/>
            <a:t> </a:t>
          </a:r>
          <a:r>
            <a:rPr lang="de-CH" dirty="0" err="1"/>
            <a:t>transform</a:t>
          </a:r>
          <a:r>
            <a:rPr lang="de-CH" dirty="0"/>
            <a:t> </a:t>
          </a:r>
          <a:r>
            <a:rPr lang="de-CH" dirty="0" err="1"/>
            <a:t>to</a:t>
          </a:r>
          <a:r>
            <a:rPr lang="de-CH" dirty="0"/>
            <a:t> «</a:t>
          </a:r>
          <a:r>
            <a:rPr lang="de-CH" dirty="0" err="1"/>
            <a:t>Hearables</a:t>
          </a:r>
          <a:r>
            <a:rPr lang="de-CH" dirty="0"/>
            <a:t>»</a:t>
          </a:r>
        </a:p>
      </dgm:t>
    </dgm:pt>
    <dgm:pt modelId="{D96E48B8-E285-492E-8892-43189417E221}" type="parTrans" cxnId="{D20BC0D1-05FE-4D0F-8F66-FA5C8DD1E59B}">
      <dgm:prSet/>
      <dgm:spPr/>
      <dgm:t>
        <a:bodyPr/>
        <a:lstStyle/>
        <a:p>
          <a:endParaRPr lang="de-CH"/>
        </a:p>
      </dgm:t>
    </dgm:pt>
    <dgm:pt modelId="{3A0425F2-CFD6-40FF-AA3A-A2C85EA45212}" type="sibTrans" cxnId="{D20BC0D1-05FE-4D0F-8F66-FA5C8DD1E59B}">
      <dgm:prSet/>
      <dgm:spPr/>
      <dgm:t>
        <a:bodyPr/>
        <a:lstStyle/>
        <a:p>
          <a:endParaRPr lang="de-CH"/>
        </a:p>
      </dgm:t>
    </dgm:pt>
    <dgm:pt modelId="{5EBF5416-CD57-4493-AC8C-70392029E1D5}">
      <dgm:prSet phldrT="[Text]"/>
      <dgm:spPr/>
      <dgm:t>
        <a:bodyPr/>
        <a:lstStyle/>
        <a:p>
          <a:r>
            <a:rPr lang="de-CH" dirty="0"/>
            <a:t>Put </a:t>
          </a:r>
          <a:r>
            <a:rPr lang="de-CH" dirty="0" err="1"/>
            <a:t>hearing</a:t>
          </a:r>
          <a:r>
            <a:rPr lang="de-CH" dirty="0"/>
            <a:t> </a:t>
          </a:r>
          <a:r>
            <a:rPr lang="de-CH" dirty="0" err="1"/>
            <a:t>loss</a:t>
          </a:r>
          <a:r>
            <a:rPr lang="de-CH" dirty="0"/>
            <a:t> in a different </a:t>
          </a:r>
          <a:r>
            <a:rPr lang="de-CH" dirty="0" err="1"/>
            <a:t>context</a:t>
          </a:r>
          <a:r>
            <a:rPr lang="de-CH" dirty="0"/>
            <a:t> </a:t>
          </a:r>
          <a:r>
            <a:rPr lang="de-CH" dirty="0">
              <a:sym typeface="Wingdings" panose="05000000000000000000" pitchFamily="2" charset="2"/>
            </a:rPr>
            <a:t> «well-hearing </a:t>
          </a:r>
          <a:r>
            <a:rPr lang="de-CH" dirty="0" err="1">
              <a:sym typeface="Wingdings" panose="05000000000000000000" pitchFamily="2" charset="2"/>
            </a:rPr>
            <a:t>is</a:t>
          </a:r>
          <a:r>
            <a:rPr lang="de-CH" dirty="0">
              <a:sym typeface="Wingdings" panose="05000000000000000000" pitchFamily="2" charset="2"/>
            </a:rPr>
            <a:t> well-</a:t>
          </a:r>
          <a:r>
            <a:rPr lang="de-CH" dirty="0" err="1">
              <a:sym typeface="Wingdings" panose="05000000000000000000" pitchFamily="2" charset="2"/>
            </a:rPr>
            <a:t>being</a:t>
          </a:r>
          <a:r>
            <a:rPr lang="de-CH" dirty="0">
              <a:sym typeface="Wingdings" panose="05000000000000000000" pitchFamily="2" charset="2"/>
            </a:rPr>
            <a:t>»</a:t>
          </a:r>
          <a:endParaRPr lang="de-CH" dirty="0"/>
        </a:p>
      </dgm:t>
    </dgm:pt>
    <dgm:pt modelId="{66BFF5A8-133D-453B-8966-637933664923}" type="parTrans" cxnId="{DA28D04B-E268-4F84-9999-FD4A18D8D56D}">
      <dgm:prSet/>
      <dgm:spPr/>
      <dgm:t>
        <a:bodyPr/>
        <a:lstStyle/>
        <a:p>
          <a:endParaRPr lang="de-CH"/>
        </a:p>
      </dgm:t>
    </dgm:pt>
    <dgm:pt modelId="{B76CCA12-BF5E-40F1-991A-4AE1CE147AB4}" type="sibTrans" cxnId="{DA28D04B-E268-4F84-9999-FD4A18D8D56D}">
      <dgm:prSet/>
      <dgm:spPr/>
      <dgm:t>
        <a:bodyPr/>
        <a:lstStyle/>
        <a:p>
          <a:endParaRPr lang="de-CH"/>
        </a:p>
      </dgm:t>
    </dgm:pt>
    <dgm:pt modelId="{3AB88C23-58B8-4177-BB83-640228FF23CD}">
      <dgm:prSet phldrT="[Text]"/>
      <dgm:spPr/>
      <dgm:t>
        <a:bodyPr/>
        <a:lstStyle/>
        <a:p>
          <a:r>
            <a:rPr lang="de-CH" dirty="0"/>
            <a:t>Hearing </a:t>
          </a:r>
          <a:r>
            <a:rPr lang="de-CH" dirty="0" err="1"/>
            <a:t>loss</a:t>
          </a:r>
          <a:r>
            <a:rPr lang="de-CH" dirty="0"/>
            <a:t> and </a:t>
          </a:r>
          <a:r>
            <a:rPr lang="de-CH" dirty="0" err="1"/>
            <a:t>healthy</a:t>
          </a:r>
          <a:r>
            <a:rPr lang="de-CH" dirty="0"/>
            <a:t> </a:t>
          </a:r>
          <a:r>
            <a:rPr lang="de-CH" dirty="0" err="1"/>
            <a:t>living</a:t>
          </a:r>
          <a:r>
            <a:rPr lang="de-CH" dirty="0"/>
            <a:t> </a:t>
          </a:r>
          <a:r>
            <a:rPr lang="de-CH" dirty="0">
              <a:sym typeface="Wingdings" panose="05000000000000000000" pitchFamily="2" charset="2"/>
            </a:rPr>
            <a:t> </a:t>
          </a:r>
          <a:r>
            <a:rPr lang="de-CH" dirty="0" err="1">
              <a:sym typeface="Wingdings" panose="05000000000000000000" pitchFamily="2" charset="2"/>
            </a:rPr>
            <a:t>interprofessionalism</a:t>
          </a:r>
          <a:endParaRPr lang="de-CH" dirty="0"/>
        </a:p>
      </dgm:t>
    </dgm:pt>
    <dgm:pt modelId="{7C327FBA-E7F7-4AB2-B0F7-7E0054DA6644}" type="parTrans" cxnId="{FD4AEF09-E6FC-4EBD-BD9B-2C2EE88A5C92}">
      <dgm:prSet/>
      <dgm:spPr/>
      <dgm:t>
        <a:bodyPr/>
        <a:lstStyle/>
        <a:p>
          <a:endParaRPr lang="de-CH"/>
        </a:p>
      </dgm:t>
    </dgm:pt>
    <dgm:pt modelId="{BC8412CC-5352-41B0-9D3B-FABEEC40502E}" type="sibTrans" cxnId="{FD4AEF09-E6FC-4EBD-BD9B-2C2EE88A5C92}">
      <dgm:prSet/>
      <dgm:spPr/>
      <dgm:t>
        <a:bodyPr/>
        <a:lstStyle/>
        <a:p>
          <a:endParaRPr lang="de-CH"/>
        </a:p>
      </dgm:t>
    </dgm:pt>
    <dgm:pt modelId="{DB7659DC-2D42-4CA0-95CB-5162C8F78E67}">
      <dgm:prSet phldrT="[Text]"/>
      <dgm:spPr/>
      <dgm:t>
        <a:bodyPr/>
        <a:lstStyle/>
        <a:p>
          <a:r>
            <a:rPr lang="de-CH" dirty="0"/>
            <a:t>Hearing care in </a:t>
          </a:r>
          <a:r>
            <a:rPr lang="de-CH" dirty="0" err="1"/>
            <a:t>the</a:t>
          </a:r>
          <a:r>
            <a:rPr lang="de-CH" dirty="0"/>
            <a:t> </a:t>
          </a:r>
          <a:r>
            <a:rPr lang="de-CH" dirty="0" err="1"/>
            <a:t>context</a:t>
          </a:r>
          <a:r>
            <a:rPr lang="de-CH" dirty="0"/>
            <a:t> of </a:t>
          </a:r>
          <a:r>
            <a:rPr lang="de-CH" dirty="0" err="1"/>
            <a:t>broader</a:t>
          </a:r>
          <a:r>
            <a:rPr lang="de-CH" dirty="0"/>
            <a:t> </a:t>
          </a:r>
          <a:r>
            <a:rPr lang="de-CH" dirty="0" err="1"/>
            <a:t>audiological</a:t>
          </a:r>
          <a:r>
            <a:rPr lang="de-CH" dirty="0"/>
            <a:t> care</a:t>
          </a:r>
        </a:p>
      </dgm:t>
    </dgm:pt>
    <dgm:pt modelId="{683FE9DE-ABD9-4B61-9AC7-5D548D061D72}" type="parTrans" cxnId="{5E42BF71-DD47-4F46-932E-AA41B4DB425E}">
      <dgm:prSet/>
      <dgm:spPr/>
      <dgm:t>
        <a:bodyPr/>
        <a:lstStyle/>
        <a:p>
          <a:endParaRPr lang="de-CH"/>
        </a:p>
      </dgm:t>
    </dgm:pt>
    <dgm:pt modelId="{8D0530D0-09F6-49AA-9CEF-934E42E7CFA0}" type="sibTrans" cxnId="{5E42BF71-DD47-4F46-932E-AA41B4DB425E}">
      <dgm:prSet/>
      <dgm:spPr/>
      <dgm:t>
        <a:bodyPr/>
        <a:lstStyle/>
        <a:p>
          <a:endParaRPr lang="de-CH"/>
        </a:p>
      </dgm:t>
    </dgm:pt>
    <dgm:pt modelId="{96834CD9-814A-40E7-BA85-30AAF5009B99}" type="pres">
      <dgm:prSet presAssocID="{3B672B72-E90F-4CCA-96B1-07B430BB1090}" presName="Name0" presStyleCnt="0">
        <dgm:presLayoutVars>
          <dgm:chMax val="7"/>
          <dgm:chPref val="7"/>
          <dgm:dir/>
        </dgm:presLayoutVars>
      </dgm:prSet>
      <dgm:spPr/>
    </dgm:pt>
    <dgm:pt modelId="{2313AC48-1F3B-4482-BC97-D0AEB891F138}" type="pres">
      <dgm:prSet presAssocID="{3B672B72-E90F-4CCA-96B1-07B430BB1090}" presName="Name1" presStyleCnt="0"/>
      <dgm:spPr/>
    </dgm:pt>
    <dgm:pt modelId="{FC1FF383-6673-47BE-BCC6-5398B7013BFC}" type="pres">
      <dgm:prSet presAssocID="{3B672B72-E90F-4CCA-96B1-07B430BB1090}" presName="cycle" presStyleCnt="0"/>
      <dgm:spPr/>
    </dgm:pt>
    <dgm:pt modelId="{D017EA66-D0AA-483C-AA3C-010BCAB614F8}" type="pres">
      <dgm:prSet presAssocID="{3B672B72-E90F-4CCA-96B1-07B430BB1090}" presName="srcNode" presStyleLbl="node1" presStyleIdx="0" presStyleCnt="4"/>
      <dgm:spPr/>
    </dgm:pt>
    <dgm:pt modelId="{84CAB32C-AE08-41AF-97E5-908A8658BEB2}" type="pres">
      <dgm:prSet presAssocID="{3B672B72-E90F-4CCA-96B1-07B430BB1090}" presName="conn" presStyleLbl="parChTrans1D2" presStyleIdx="0" presStyleCnt="1"/>
      <dgm:spPr/>
    </dgm:pt>
    <dgm:pt modelId="{CA094D70-CD7F-4C6D-A1CB-813EB539C88A}" type="pres">
      <dgm:prSet presAssocID="{3B672B72-E90F-4CCA-96B1-07B430BB1090}" presName="extraNode" presStyleLbl="node1" presStyleIdx="0" presStyleCnt="4"/>
      <dgm:spPr/>
    </dgm:pt>
    <dgm:pt modelId="{7A7E52B0-519B-4929-8D6C-BF2AB4D0E39E}" type="pres">
      <dgm:prSet presAssocID="{3B672B72-E90F-4CCA-96B1-07B430BB1090}" presName="dstNode" presStyleLbl="node1" presStyleIdx="0" presStyleCnt="4"/>
      <dgm:spPr/>
    </dgm:pt>
    <dgm:pt modelId="{1460ADCA-3E4E-49A3-B2C9-142C4B49F1AF}" type="pres">
      <dgm:prSet presAssocID="{DAF57DB7-4DAE-4843-9C11-3E52868F6323}" presName="text_1" presStyleLbl="node1" presStyleIdx="0" presStyleCnt="4">
        <dgm:presLayoutVars>
          <dgm:bulletEnabled val="1"/>
        </dgm:presLayoutVars>
      </dgm:prSet>
      <dgm:spPr/>
    </dgm:pt>
    <dgm:pt modelId="{11FFE087-F9F4-4FEB-93EB-23F556DFC0BB}" type="pres">
      <dgm:prSet presAssocID="{DAF57DB7-4DAE-4843-9C11-3E52868F6323}" presName="accent_1" presStyleCnt="0"/>
      <dgm:spPr/>
    </dgm:pt>
    <dgm:pt modelId="{6D935D6C-9EDC-43EC-87E9-ECDEEEDBF7D7}" type="pres">
      <dgm:prSet presAssocID="{DAF57DB7-4DAE-4843-9C11-3E52868F6323}" presName="accentRepeatNode" presStyleLbl="solidFgAcc1" presStyleIdx="0" presStyleCnt="4"/>
      <dgm:spPr/>
    </dgm:pt>
    <dgm:pt modelId="{DAF9DFA7-7BAB-4501-89CB-60BA2259EAAA}" type="pres">
      <dgm:prSet presAssocID="{5EBF5416-CD57-4493-AC8C-70392029E1D5}" presName="text_2" presStyleLbl="node1" presStyleIdx="1" presStyleCnt="4">
        <dgm:presLayoutVars>
          <dgm:bulletEnabled val="1"/>
        </dgm:presLayoutVars>
      </dgm:prSet>
      <dgm:spPr/>
    </dgm:pt>
    <dgm:pt modelId="{7BA0B1D4-8F99-482C-9827-8CF97AFD2423}" type="pres">
      <dgm:prSet presAssocID="{5EBF5416-CD57-4493-AC8C-70392029E1D5}" presName="accent_2" presStyleCnt="0"/>
      <dgm:spPr/>
    </dgm:pt>
    <dgm:pt modelId="{2FFC0A62-6891-44B2-B9E3-92788EAB562E}" type="pres">
      <dgm:prSet presAssocID="{5EBF5416-CD57-4493-AC8C-70392029E1D5}" presName="accentRepeatNode" presStyleLbl="solidFgAcc1" presStyleIdx="1" presStyleCnt="4"/>
      <dgm:spPr/>
    </dgm:pt>
    <dgm:pt modelId="{50A6766D-3757-418F-B5CE-472F3C0B1D99}" type="pres">
      <dgm:prSet presAssocID="{DB7659DC-2D42-4CA0-95CB-5162C8F78E67}" presName="text_3" presStyleLbl="node1" presStyleIdx="2" presStyleCnt="4">
        <dgm:presLayoutVars>
          <dgm:bulletEnabled val="1"/>
        </dgm:presLayoutVars>
      </dgm:prSet>
      <dgm:spPr/>
    </dgm:pt>
    <dgm:pt modelId="{5CC65CB8-03AA-45B1-909C-6D2016111D1D}" type="pres">
      <dgm:prSet presAssocID="{DB7659DC-2D42-4CA0-95CB-5162C8F78E67}" presName="accent_3" presStyleCnt="0"/>
      <dgm:spPr/>
    </dgm:pt>
    <dgm:pt modelId="{4BAA5331-2299-43CF-B32E-B6704FF14C11}" type="pres">
      <dgm:prSet presAssocID="{DB7659DC-2D42-4CA0-95CB-5162C8F78E67}" presName="accentRepeatNode" presStyleLbl="solidFgAcc1" presStyleIdx="2" presStyleCnt="4"/>
      <dgm:spPr/>
    </dgm:pt>
    <dgm:pt modelId="{FAE6A658-DFEC-4627-87D4-66B02D634F5B}" type="pres">
      <dgm:prSet presAssocID="{3AB88C23-58B8-4177-BB83-640228FF23CD}" presName="text_4" presStyleLbl="node1" presStyleIdx="3" presStyleCnt="4">
        <dgm:presLayoutVars>
          <dgm:bulletEnabled val="1"/>
        </dgm:presLayoutVars>
      </dgm:prSet>
      <dgm:spPr/>
    </dgm:pt>
    <dgm:pt modelId="{5835CF72-153C-4278-B216-681A1C320A74}" type="pres">
      <dgm:prSet presAssocID="{3AB88C23-58B8-4177-BB83-640228FF23CD}" presName="accent_4" presStyleCnt="0"/>
      <dgm:spPr/>
    </dgm:pt>
    <dgm:pt modelId="{566698CF-F76F-4A37-BF05-F3FF99255199}" type="pres">
      <dgm:prSet presAssocID="{3AB88C23-58B8-4177-BB83-640228FF23CD}" presName="accentRepeatNode" presStyleLbl="solidFgAcc1" presStyleIdx="3" presStyleCnt="4"/>
      <dgm:spPr/>
    </dgm:pt>
  </dgm:ptLst>
  <dgm:cxnLst>
    <dgm:cxn modelId="{FD4AEF09-E6FC-4EBD-BD9B-2C2EE88A5C92}" srcId="{3B672B72-E90F-4CCA-96B1-07B430BB1090}" destId="{3AB88C23-58B8-4177-BB83-640228FF23CD}" srcOrd="3" destOrd="0" parTransId="{7C327FBA-E7F7-4AB2-B0F7-7E0054DA6644}" sibTransId="{BC8412CC-5352-41B0-9D3B-FABEEC40502E}"/>
    <dgm:cxn modelId="{942C0F3C-E63B-4F92-AA45-A61591A3B1B3}" type="presOf" srcId="{3AB88C23-58B8-4177-BB83-640228FF23CD}" destId="{FAE6A658-DFEC-4627-87D4-66B02D634F5B}" srcOrd="0" destOrd="0" presId="urn:microsoft.com/office/officeart/2008/layout/VerticalCurvedList"/>
    <dgm:cxn modelId="{DA1F7F6A-DBAA-48C7-B94B-E059CB4FC334}" type="presOf" srcId="{5EBF5416-CD57-4493-AC8C-70392029E1D5}" destId="{DAF9DFA7-7BAB-4501-89CB-60BA2259EAAA}" srcOrd="0" destOrd="0" presId="urn:microsoft.com/office/officeart/2008/layout/VerticalCurvedList"/>
    <dgm:cxn modelId="{DA28D04B-E268-4F84-9999-FD4A18D8D56D}" srcId="{3B672B72-E90F-4CCA-96B1-07B430BB1090}" destId="{5EBF5416-CD57-4493-AC8C-70392029E1D5}" srcOrd="1" destOrd="0" parTransId="{66BFF5A8-133D-453B-8966-637933664923}" sibTransId="{B76CCA12-BF5E-40F1-991A-4AE1CE147AB4}"/>
    <dgm:cxn modelId="{5E42BF71-DD47-4F46-932E-AA41B4DB425E}" srcId="{3B672B72-E90F-4CCA-96B1-07B430BB1090}" destId="{DB7659DC-2D42-4CA0-95CB-5162C8F78E67}" srcOrd="2" destOrd="0" parTransId="{683FE9DE-ABD9-4B61-9AC7-5D548D061D72}" sibTransId="{8D0530D0-09F6-49AA-9CEF-934E42E7CFA0}"/>
    <dgm:cxn modelId="{01315A53-9717-44B0-9311-CDFD0F2FA9E9}" type="presOf" srcId="{3B672B72-E90F-4CCA-96B1-07B430BB1090}" destId="{96834CD9-814A-40E7-BA85-30AAF5009B99}" srcOrd="0" destOrd="0" presId="urn:microsoft.com/office/officeart/2008/layout/VerticalCurvedList"/>
    <dgm:cxn modelId="{77AC92A7-826D-415D-A51F-3A3B0956C147}" type="presOf" srcId="{3A0425F2-CFD6-40FF-AA3A-A2C85EA45212}" destId="{84CAB32C-AE08-41AF-97E5-908A8658BEB2}" srcOrd="0" destOrd="0" presId="urn:microsoft.com/office/officeart/2008/layout/VerticalCurvedList"/>
    <dgm:cxn modelId="{4B936EC9-8CDF-487A-A37A-00001E8CD131}" type="presOf" srcId="{DB7659DC-2D42-4CA0-95CB-5162C8F78E67}" destId="{50A6766D-3757-418F-B5CE-472F3C0B1D99}" srcOrd="0" destOrd="0" presId="urn:microsoft.com/office/officeart/2008/layout/VerticalCurvedList"/>
    <dgm:cxn modelId="{D20BC0D1-05FE-4D0F-8F66-FA5C8DD1E59B}" srcId="{3B672B72-E90F-4CCA-96B1-07B430BB1090}" destId="{DAF57DB7-4DAE-4843-9C11-3E52868F6323}" srcOrd="0" destOrd="0" parTransId="{D96E48B8-E285-492E-8892-43189417E221}" sibTransId="{3A0425F2-CFD6-40FF-AA3A-A2C85EA45212}"/>
    <dgm:cxn modelId="{D4C262FE-A54C-4894-9C48-7CA55E02282C}" type="presOf" srcId="{DAF57DB7-4DAE-4843-9C11-3E52868F6323}" destId="{1460ADCA-3E4E-49A3-B2C9-142C4B49F1AF}" srcOrd="0" destOrd="0" presId="urn:microsoft.com/office/officeart/2008/layout/VerticalCurvedList"/>
    <dgm:cxn modelId="{9B7BA0B5-F4F6-4366-9F7E-DA9B0D9810E6}" type="presParOf" srcId="{96834CD9-814A-40E7-BA85-30AAF5009B99}" destId="{2313AC48-1F3B-4482-BC97-D0AEB891F138}" srcOrd="0" destOrd="0" presId="urn:microsoft.com/office/officeart/2008/layout/VerticalCurvedList"/>
    <dgm:cxn modelId="{21FA78FF-85C2-44B4-89CF-49F573F2F4FF}" type="presParOf" srcId="{2313AC48-1F3B-4482-BC97-D0AEB891F138}" destId="{FC1FF383-6673-47BE-BCC6-5398B7013BFC}" srcOrd="0" destOrd="0" presId="urn:microsoft.com/office/officeart/2008/layout/VerticalCurvedList"/>
    <dgm:cxn modelId="{27D45803-CAF6-4EEF-9C23-F4C52D89777D}" type="presParOf" srcId="{FC1FF383-6673-47BE-BCC6-5398B7013BFC}" destId="{D017EA66-D0AA-483C-AA3C-010BCAB614F8}" srcOrd="0" destOrd="0" presId="urn:microsoft.com/office/officeart/2008/layout/VerticalCurvedList"/>
    <dgm:cxn modelId="{8796AA6C-7336-4D33-ACF3-C631634787A1}" type="presParOf" srcId="{FC1FF383-6673-47BE-BCC6-5398B7013BFC}" destId="{84CAB32C-AE08-41AF-97E5-908A8658BEB2}" srcOrd="1" destOrd="0" presId="urn:microsoft.com/office/officeart/2008/layout/VerticalCurvedList"/>
    <dgm:cxn modelId="{AAD0F2AB-95C7-48BA-B46E-0841E77C4CE6}" type="presParOf" srcId="{FC1FF383-6673-47BE-BCC6-5398B7013BFC}" destId="{CA094D70-CD7F-4C6D-A1CB-813EB539C88A}" srcOrd="2" destOrd="0" presId="urn:microsoft.com/office/officeart/2008/layout/VerticalCurvedList"/>
    <dgm:cxn modelId="{5857CE0A-1CDC-41D3-9B36-CF151C9E83DC}" type="presParOf" srcId="{FC1FF383-6673-47BE-BCC6-5398B7013BFC}" destId="{7A7E52B0-519B-4929-8D6C-BF2AB4D0E39E}" srcOrd="3" destOrd="0" presId="urn:microsoft.com/office/officeart/2008/layout/VerticalCurvedList"/>
    <dgm:cxn modelId="{DCA0F14C-EEB0-455C-9678-9B878EA285F7}" type="presParOf" srcId="{2313AC48-1F3B-4482-BC97-D0AEB891F138}" destId="{1460ADCA-3E4E-49A3-B2C9-142C4B49F1AF}" srcOrd="1" destOrd="0" presId="urn:microsoft.com/office/officeart/2008/layout/VerticalCurvedList"/>
    <dgm:cxn modelId="{246D8BDC-3216-4E6D-8AC7-D91A7A29175E}" type="presParOf" srcId="{2313AC48-1F3B-4482-BC97-D0AEB891F138}" destId="{11FFE087-F9F4-4FEB-93EB-23F556DFC0BB}" srcOrd="2" destOrd="0" presId="urn:microsoft.com/office/officeart/2008/layout/VerticalCurvedList"/>
    <dgm:cxn modelId="{30E4C5E7-4EE4-4D8E-8BCF-85766B357983}" type="presParOf" srcId="{11FFE087-F9F4-4FEB-93EB-23F556DFC0BB}" destId="{6D935D6C-9EDC-43EC-87E9-ECDEEEDBF7D7}" srcOrd="0" destOrd="0" presId="urn:microsoft.com/office/officeart/2008/layout/VerticalCurvedList"/>
    <dgm:cxn modelId="{5D2EC096-4FC0-484C-9AD9-9DB777C84BF3}" type="presParOf" srcId="{2313AC48-1F3B-4482-BC97-D0AEB891F138}" destId="{DAF9DFA7-7BAB-4501-89CB-60BA2259EAAA}" srcOrd="3" destOrd="0" presId="urn:microsoft.com/office/officeart/2008/layout/VerticalCurvedList"/>
    <dgm:cxn modelId="{1EDCCA71-0797-40B1-A8DF-29B98F9C6C1E}" type="presParOf" srcId="{2313AC48-1F3B-4482-BC97-D0AEB891F138}" destId="{7BA0B1D4-8F99-482C-9827-8CF97AFD2423}" srcOrd="4" destOrd="0" presId="urn:microsoft.com/office/officeart/2008/layout/VerticalCurvedList"/>
    <dgm:cxn modelId="{95FAA48E-8943-45DE-A19A-86426E70BE0A}" type="presParOf" srcId="{7BA0B1D4-8F99-482C-9827-8CF97AFD2423}" destId="{2FFC0A62-6891-44B2-B9E3-92788EAB562E}" srcOrd="0" destOrd="0" presId="urn:microsoft.com/office/officeart/2008/layout/VerticalCurvedList"/>
    <dgm:cxn modelId="{407D6D64-C989-46BA-A24F-327FF7906022}" type="presParOf" srcId="{2313AC48-1F3B-4482-BC97-D0AEB891F138}" destId="{50A6766D-3757-418F-B5CE-472F3C0B1D99}" srcOrd="5" destOrd="0" presId="urn:microsoft.com/office/officeart/2008/layout/VerticalCurvedList"/>
    <dgm:cxn modelId="{60C417F2-AD22-4EAA-AD2D-3DE89D8FDBC5}" type="presParOf" srcId="{2313AC48-1F3B-4482-BC97-D0AEB891F138}" destId="{5CC65CB8-03AA-45B1-909C-6D2016111D1D}" srcOrd="6" destOrd="0" presId="urn:microsoft.com/office/officeart/2008/layout/VerticalCurvedList"/>
    <dgm:cxn modelId="{65A7F738-C441-4D01-89EC-2563F675BA41}" type="presParOf" srcId="{5CC65CB8-03AA-45B1-909C-6D2016111D1D}" destId="{4BAA5331-2299-43CF-B32E-B6704FF14C11}" srcOrd="0" destOrd="0" presId="urn:microsoft.com/office/officeart/2008/layout/VerticalCurvedList"/>
    <dgm:cxn modelId="{6B76D7F5-39AF-40E4-B657-8F22D3723ADE}" type="presParOf" srcId="{2313AC48-1F3B-4482-BC97-D0AEB891F138}" destId="{FAE6A658-DFEC-4627-87D4-66B02D634F5B}" srcOrd="7" destOrd="0" presId="urn:microsoft.com/office/officeart/2008/layout/VerticalCurvedList"/>
    <dgm:cxn modelId="{C5267A35-1ACF-406B-BF85-5976D4692F40}" type="presParOf" srcId="{2313AC48-1F3B-4482-BC97-D0AEB891F138}" destId="{5835CF72-153C-4278-B216-681A1C320A74}" srcOrd="8" destOrd="0" presId="urn:microsoft.com/office/officeart/2008/layout/VerticalCurvedList"/>
    <dgm:cxn modelId="{463D2A25-D973-440A-88FA-8C2A62EBCB56}" type="presParOf" srcId="{5835CF72-153C-4278-B216-681A1C320A74}" destId="{566698CF-F76F-4A37-BF05-F3FF99255199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3191286-063B-4E15-9C2A-A5DC2026A75C}" type="doc">
      <dgm:prSet loTypeId="urn:microsoft.com/office/officeart/2005/8/layout/radial2" loCatId="relationship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de-CH"/>
        </a:p>
      </dgm:t>
    </dgm:pt>
    <dgm:pt modelId="{BEE94E2C-F392-44BD-A830-FEEAE57989E8}">
      <dgm:prSet phldrT="[Text]" custT="1"/>
      <dgm:spPr>
        <a:xfrm>
          <a:off x="4811866" y="60"/>
          <a:ext cx="1494745" cy="1410642"/>
        </a:xfrm>
        <a:prstGeom prst="ellipse">
          <a:avLst/>
        </a:prstGeom>
        <a:solidFill>
          <a:srgbClr val="163669">
            <a:hueOff val="-4264928"/>
            <a:satOff val="5338"/>
            <a:lumOff val="5033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de-CH" sz="1500" dirty="0" err="1">
              <a:solidFill>
                <a:srgbClr val="FFFFFF"/>
              </a:solidFill>
              <a:latin typeface="Arial"/>
              <a:ea typeface="+mn-ea"/>
              <a:cs typeface="+mn-cs"/>
            </a:rPr>
            <a:t>Increase</a:t>
          </a:r>
          <a:r>
            <a:rPr lang="de-CH" sz="1500" dirty="0">
              <a:solidFill>
                <a:srgbClr val="FFFFFF"/>
              </a:solidFill>
              <a:latin typeface="Arial"/>
              <a:ea typeface="+mn-ea"/>
              <a:cs typeface="+mn-cs"/>
            </a:rPr>
            <a:t> </a:t>
          </a:r>
          <a:r>
            <a:rPr lang="de-CH" sz="1500" dirty="0" err="1">
              <a:solidFill>
                <a:srgbClr val="FFFFFF"/>
              </a:solidFill>
              <a:latin typeface="Arial"/>
              <a:ea typeface="+mn-ea"/>
              <a:cs typeface="+mn-cs"/>
            </a:rPr>
            <a:t>adoption</a:t>
          </a:r>
          <a:r>
            <a:rPr lang="de-CH" sz="1500" dirty="0">
              <a:solidFill>
                <a:srgbClr val="FFFFFF"/>
              </a:solidFill>
              <a:latin typeface="Arial"/>
              <a:ea typeface="+mn-ea"/>
              <a:cs typeface="+mn-cs"/>
            </a:rPr>
            <a:t> of </a:t>
          </a:r>
          <a:r>
            <a:rPr lang="de-CH" sz="1500" dirty="0" err="1">
              <a:solidFill>
                <a:srgbClr val="FFFFFF"/>
              </a:solidFill>
              <a:latin typeface="Arial"/>
              <a:ea typeface="+mn-ea"/>
              <a:cs typeface="+mn-cs"/>
            </a:rPr>
            <a:t>hearing</a:t>
          </a:r>
          <a:r>
            <a:rPr lang="de-CH" sz="1500" dirty="0">
              <a:solidFill>
                <a:srgbClr val="FFFFFF"/>
              </a:solidFill>
              <a:latin typeface="Arial"/>
              <a:ea typeface="+mn-ea"/>
              <a:cs typeface="+mn-cs"/>
            </a:rPr>
            <a:t> </a:t>
          </a:r>
          <a:r>
            <a:rPr lang="de-CH" sz="1500" dirty="0" err="1">
              <a:solidFill>
                <a:srgbClr val="FFFFFF"/>
              </a:solidFill>
              <a:latin typeface="Arial"/>
              <a:ea typeface="+mn-ea"/>
              <a:cs typeface="+mn-cs"/>
            </a:rPr>
            <a:t>systems</a:t>
          </a:r>
          <a:endParaRPr lang="de-CH" sz="1500" dirty="0">
            <a:solidFill>
              <a:srgbClr val="FFFFFF"/>
            </a:solidFill>
            <a:latin typeface="Arial"/>
            <a:ea typeface="+mn-ea"/>
            <a:cs typeface="+mn-cs"/>
          </a:endParaRPr>
        </a:p>
      </dgm:t>
    </dgm:pt>
    <dgm:pt modelId="{20E2F812-0B58-4726-8F49-99AE4F2B9954}" type="parTrans" cxnId="{89DD1468-504F-4E49-81B4-C4D72F41B14D}">
      <dgm:prSet/>
      <dgm:spPr>
        <a:xfrm rot="19027238">
          <a:off x="4415614" y="1420626"/>
          <a:ext cx="705100" cy="38671"/>
        </a:xfrm>
        <a:custGeom>
          <a:avLst/>
          <a:gdLst/>
          <a:ahLst/>
          <a:cxnLst/>
          <a:rect l="0" t="0" r="0" b="0"/>
          <a:pathLst>
            <a:path>
              <a:moveTo>
                <a:pt x="0" y="19335"/>
              </a:moveTo>
              <a:lnTo>
                <a:pt x="705100" y="19335"/>
              </a:lnTo>
            </a:path>
          </a:pathLst>
        </a:custGeom>
        <a:noFill/>
        <a:ln w="25400" cap="flat" cmpd="sng" algn="ctr">
          <a:solidFill>
            <a:srgbClr val="163669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de-CH" sz="1500"/>
        </a:p>
      </dgm:t>
    </dgm:pt>
    <dgm:pt modelId="{7A5D0A03-C44B-49E7-9AA7-E592B8A9E730}" type="sibTrans" cxnId="{89DD1468-504F-4E49-81B4-C4D72F41B14D}">
      <dgm:prSet/>
      <dgm:spPr/>
      <dgm:t>
        <a:bodyPr/>
        <a:lstStyle/>
        <a:p>
          <a:endParaRPr lang="de-CH" sz="1500"/>
        </a:p>
      </dgm:t>
    </dgm:pt>
    <dgm:pt modelId="{C81F4F70-F5A9-49B4-A81C-3F34424FD87F}">
      <dgm:prSet phldrT="[Text]" custT="1"/>
      <dgm:spPr>
        <a:xfrm>
          <a:off x="6342547" y="60"/>
          <a:ext cx="2242117" cy="1410642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pPr>
            <a:buChar char="•"/>
          </a:pPr>
          <a:r>
            <a:rPr lang="de-CH" sz="1500" dirty="0" err="1">
              <a:solidFill>
                <a:srgbClr val="646464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Understand</a:t>
          </a:r>
          <a:r>
            <a:rPr lang="de-CH" sz="1500" dirty="0">
              <a:solidFill>
                <a:srgbClr val="646464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 individual </a:t>
          </a:r>
          <a:r>
            <a:rPr lang="de-CH" sz="1500" dirty="0" err="1">
              <a:solidFill>
                <a:srgbClr val="646464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needs</a:t>
          </a:r>
          <a:endParaRPr lang="de-CH" sz="1500" dirty="0">
            <a:solidFill>
              <a:srgbClr val="646464">
                <a:hueOff val="0"/>
                <a:satOff val="0"/>
                <a:lumOff val="0"/>
                <a:alphaOff val="0"/>
              </a:srgbClr>
            </a:solidFill>
            <a:latin typeface="Arial"/>
            <a:ea typeface="+mn-ea"/>
            <a:cs typeface="+mn-cs"/>
          </a:endParaRPr>
        </a:p>
      </dgm:t>
    </dgm:pt>
    <dgm:pt modelId="{8FD174CB-3A7F-4C09-8264-67F97B59AED7}" type="parTrans" cxnId="{000B585A-CF49-4FAA-958B-41FB48D4310D}">
      <dgm:prSet/>
      <dgm:spPr/>
      <dgm:t>
        <a:bodyPr/>
        <a:lstStyle/>
        <a:p>
          <a:endParaRPr lang="de-CH" sz="1500"/>
        </a:p>
      </dgm:t>
    </dgm:pt>
    <dgm:pt modelId="{54F4ED34-8F10-4E26-AD0F-FB6BFB2D3E02}" type="sibTrans" cxnId="{000B585A-CF49-4FAA-958B-41FB48D4310D}">
      <dgm:prSet/>
      <dgm:spPr/>
      <dgm:t>
        <a:bodyPr/>
        <a:lstStyle/>
        <a:p>
          <a:endParaRPr lang="de-CH" sz="1500"/>
        </a:p>
      </dgm:t>
    </dgm:pt>
    <dgm:pt modelId="{26120906-F2CD-47D8-BB5C-A312BF5115B8}">
      <dgm:prSet phldrT="[Text]" custT="1"/>
      <dgm:spPr>
        <a:xfrm>
          <a:off x="6342547" y="60"/>
          <a:ext cx="2242117" cy="1410642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pPr>
            <a:buChar char="•"/>
          </a:pPr>
          <a:r>
            <a:rPr lang="de-CH" sz="1500" dirty="0">
              <a:solidFill>
                <a:srgbClr val="646464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Family </a:t>
          </a:r>
          <a:r>
            <a:rPr lang="de-CH" sz="1500" dirty="0" err="1">
              <a:solidFill>
                <a:srgbClr val="646464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centered</a:t>
          </a:r>
          <a:r>
            <a:rPr lang="de-CH" sz="1500" dirty="0">
              <a:solidFill>
                <a:srgbClr val="646464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 care</a:t>
          </a:r>
        </a:p>
      </dgm:t>
    </dgm:pt>
    <dgm:pt modelId="{36A1CE36-1A75-4872-B115-9B894CED6874}" type="parTrans" cxnId="{80144A1E-502F-4C2D-9B70-C0897FCC6764}">
      <dgm:prSet/>
      <dgm:spPr/>
      <dgm:t>
        <a:bodyPr/>
        <a:lstStyle/>
        <a:p>
          <a:endParaRPr lang="de-CH" sz="1500"/>
        </a:p>
      </dgm:t>
    </dgm:pt>
    <dgm:pt modelId="{EE24CC21-9203-4AC0-98C1-F61388D24942}" type="sibTrans" cxnId="{80144A1E-502F-4C2D-9B70-C0897FCC6764}">
      <dgm:prSet/>
      <dgm:spPr/>
      <dgm:t>
        <a:bodyPr/>
        <a:lstStyle/>
        <a:p>
          <a:endParaRPr lang="de-CH" sz="1500"/>
        </a:p>
      </dgm:t>
    </dgm:pt>
    <dgm:pt modelId="{A17C27DC-524A-46D8-86D2-65098153E5E1}">
      <dgm:prSet phldrT="[Text]" custT="1"/>
      <dgm:spPr>
        <a:xfrm>
          <a:off x="5330283" y="1738647"/>
          <a:ext cx="1410642" cy="1410642"/>
        </a:xfrm>
        <a:prstGeom prst="ellipse">
          <a:avLst/>
        </a:prstGeom>
        <a:solidFill>
          <a:srgbClr val="163669">
            <a:hueOff val="-8529856"/>
            <a:satOff val="10676"/>
            <a:lumOff val="10065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de-CH" sz="1500" dirty="0" err="1">
              <a:solidFill>
                <a:srgbClr val="FFFFFF"/>
              </a:solidFill>
              <a:latin typeface="Arial"/>
              <a:ea typeface="+mn-ea"/>
              <a:cs typeface="+mn-cs"/>
            </a:rPr>
            <a:t>Offer</a:t>
          </a:r>
          <a:r>
            <a:rPr lang="de-CH" sz="1500" dirty="0">
              <a:solidFill>
                <a:srgbClr val="FFFFFF"/>
              </a:solidFill>
              <a:latin typeface="Arial"/>
              <a:ea typeface="+mn-ea"/>
              <a:cs typeface="+mn-cs"/>
            </a:rPr>
            <a:t> </a:t>
          </a:r>
          <a:r>
            <a:rPr lang="de-CH" sz="1500" dirty="0" err="1">
              <a:solidFill>
                <a:srgbClr val="FFFFFF"/>
              </a:solidFill>
              <a:latin typeface="Arial"/>
              <a:ea typeface="+mn-ea"/>
              <a:cs typeface="+mn-cs"/>
            </a:rPr>
            <a:t>new</a:t>
          </a:r>
          <a:r>
            <a:rPr lang="de-CH" sz="1500" dirty="0">
              <a:solidFill>
                <a:srgbClr val="FFFFFF"/>
              </a:solidFill>
              <a:latin typeface="Arial"/>
              <a:ea typeface="+mn-ea"/>
              <a:cs typeface="+mn-cs"/>
            </a:rPr>
            <a:t> </a:t>
          </a:r>
          <a:r>
            <a:rPr lang="de-CH" sz="1500" dirty="0" err="1">
              <a:solidFill>
                <a:srgbClr val="FFFFFF"/>
              </a:solidFill>
              <a:latin typeface="Arial"/>
              <a:ea typeface="+mn-ea"/>
              <a:cs typeface="+mn-cs"/>
            </a:rPr>
            <a:t>services</a:t>
          </a:r>
          <a:endParaRPr lang="de-CH" sz="1500" dirty="0">
            <a:solidFill>
              <a:srgbClr val="FFFFFF"/>
            </a:solidFill>
            <a:latin typeface="Arial"/>
            <a:ea typeface="+mn-ea"/>
            <a:cs typeface="+mn-cs"/>
          </a:endParaRPr>
        </a:p>
      </dgm:t>
    </dgm:pt>
    <dgm:pt modelId="{546D752E-C887-4A81-93CA-77B73E7198F3}" type="parTrans" cxnId="{5F7E8DEF-4FEC-4540-89B8-2152C8BB3405}">
      <dgm:prSet/>
      <dgm:spPr>
        <a:xfrm>
          <a:off x="4509819" y="2424632"/>
          <a:ext cx="820463" cy="38671"/>
        </a:xfrm>
        <a:custGeom>
          <a:avLst/>
          <a:gdLst/>
          <a:ahLst/>
          <a:cxnLst/>
          <a:rect l="0" t="0" r="0" b="0"/>
          <a:pathLst>
            <a:path>
              <a:moveTo>
                <a:pt x="0" y="19335"/>
              </a:moveTo>
              <a:lnTo>
                <a:pt x="820463" y="19335"/>
              </a:lnTo>
            </a:path>
          </a:pathLst>
        </a:custGeom>
        <a:noFill/>
        <a:ln w="25400" cap="flat" cmpd="sng" algn="ctr">
          <a:solidFill>
            <a:srgbClr val="163669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de-CH" sz="1500"/>
        </a:p>
      </dgm:t>
    </dgm:pt>
    <dgm:pt modelId="{AD1ACFE4-A704-4DAA-8114-F9D4F8FB004F}" type="sibTrans" cxnId="{5F7E8DEF-4FEC-4540-89B8-2152C8BB3405}">
      <dgm:prSet/>
      <dgm:spPr/>
      <dgm:t>
        <a:bodyPr/>
        <a:lstStyle/>
        <a:p>
          <a:endParaRPr lang="de-CH" sz="1500"/>
        </a:p>
      </dgm:t>
    </dgm:pt>
    <dgm:pt modelId="{E1C6E006-04A2-4761-A334-7FA9CC9CB057}">
      <dgm:prSet phldrT="[Text]" custT="1"/>
      <dgm:spPr>
        <a:xfrm>
          <a:off x="6881990" y="1738647"/>
          <a:ext cx="2115963" cy="1410642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pPr>
            <a:buChar char="•"/>
          </a:pPr>
          <a:r>
            <a:rPr lang="de-CH" sz="1500" dirty="0">
              <a:solidFill>
                <a:srgbClr val="646464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Tinnitus</a:t>
          </a:r>
        </a:p>
      </dgm:t>
    </dgm:pt>
    <dgm:pt modelId="{3C99A54F-35B1-4FBE-AEE1-8FDAF47D3D1B}" type="parTrans" cxnId="{39467E1A-6D46-42E3-8AE9-2E0572C6202E}">
      <dgm:prSet/>
      <dgm:spPr/>
      <dgm:t>
        <a:bodyPr/>
        <a:lstStyle/>
        <a:p>
          <a:endParaRPr lang="de-CH" sz="1500"/>
        </a:p>
      </dgm:t>
    </dgm:pt>
    <dgm:pt modelId="{0A0BD7A5-56E3-4D5F-9C7F-01F0058EE3DF}" type="sibTrans" cxnId="{39467E1A-6D46-42E3-8AE9-2E0572C6202E}">
      <dgm:prSet/>
      <dgm:spPr/>
      <dgm:t>
        <a:bodyPr/>
        <a:lstStyle/>
        <a:p>
          <a:endParaRPr lang="de-CH" sz="1500"/>
        </a:p>
      </dgm:t>
    </dgm:pt>
    <dgm:pt modelId="{028904CC-8655-40CA-9047-A0BF047CA80F}">
      <dgm:prSet phldrT="[Text]" custT="1"/>
      <dgm:spPr>
        <a:xfrm>
          <a:off x="6881990" y="1738647"/>
          <a:ext cx="2115963" cy="1410642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pPr>
            <a:buChar char="•"/>
          </a:pPr>
          <a:r>
            <a:rPr lang="de-CH" sz="1500" dirty="0">
              <a:solidFill>
                <a:srgbClr val="646464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Balance &amp; vestibular</a:t>
          </a:r>
        </a:p>
      </dgm:t>
    </dgm:pt>
    <dgm:pt modelId="{71F74873-2C2C-4E77-AE9A-6064D92F3331}" type="parTrans" cxnId="{AF8EB408-1856-40E8-BC3A-09458D049868}">
      <dgm:prSet/>
      <dgm:spPr/>
      <dgm:t>
        <a:bodyPr/>
        <a:lstStyle/>
        <a:p>
          <a:endParaRPr lang="de-CH" sz="1500"/>
        </a:p>
      </dgm:t>
    </dgm:pt>
    <dgm:pt modelId="{023B07B8-02A0-4F55-90F7-45166605EB64}" type="sibTrans" cxnId="{AF8EB408-1856-40E8-BC3A-09458D049868}">
      <dgm:prSet/>
      <dgm:spPr/>
      <dgm:t>
        <a:bodyPr/>
        <a:lstStyle/>
        <a:p>
          <a:endParaRPr lang="de-CH" sz="1500"/>
        </a:p>
      </dgm:t>
    </dgm:pt>
    <dgm:pt modelId="{A0B39A02-0A03-4846-BF4E-6318B37798BC}">
      <dgm:prSet phldrT="[Text]" custT="1"/>
      <dgm:spPr>
        <a:xfrm>
          <a:off x="4864430" y="3477234"/>
          <a:ext cx="1410642" cy="1410642"/>
        </a:xfrm>
        <a:prstGeom prst="ellipse">
          <a:avLst/>
        </a:prstGeom>
        <a:solidFill>
          <a:srgbClr val="163669">
            <a:hueOff val="-12794783"/>
            <a:satOff val="16014"/>
            <a:lumOff val="15098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de-CH" sz="1400" b="0" dirty="0" err="1">
              <a:solidFill>
                <a:srgbClr val="FFFFFF"/>
              </a:solidFill>
              <a:latin typeface="Arial"/>
              <a:ea typeface="+mn-ea"/>
              <a:cs typeface="+mn-cs"/>
            </a:rPr>
            <a:t>Interprofes-sionalissm</a:t>
          </a:r>
          <a:endParaRPr lang="de-CH" sz="1400" b="0" dirty="0">
            <a:solidFill>
              <a:srgbClr val="FFFFFF"/>
            </a:solidFill>
            <a:latin typeface="Arial"/>
            <a:ea typeface="+mn-ea"/>
            <a:cs typeface="+mn-cs"/>
          </a:endParaRPr>
        </a:p>
      </dgm:t>
    </dgm:pt>
    <dgm:pt modelId="{60120F6C-4FC4-4B97-ADFF-3966CF8A8430}" type="parTrans" cxnId="{4F865846-3A05-4AFF-8C9A-E18030A5F2B7}">
      <dgm:prSet/>
      <dgm:spPr>
        <a:xfrm rot="2563166">
          <a:off x="4412000" y="3434599"/>
          <a:ext cx="737382" cy="38671"/>
        </a:xfrm>
        <a:custGeom>
          <a:avLst/>
          <a:gdLst/>
          <a:ahLst/>
          <a:cxnLst/>
          <a:rect l="0" t="0" r="0" b="0"/>
          <a:pathLst>
            <a:path>
              <a:moveTo>
                <a:pt x="0" y="19335"/>
              </a:moveTo>
              <a:lnTo>
                <a:pt x="737382" y="19335"/>
              </a:lnTo>
            </a:path>
          </a:pathLst>
        </a:custGeom>
        <a:noFill/>
        <a:ln w="25400" cap="flat" cmpd="sng" algn="ctr">
          <a:solidFill>
            <a:srgbClr val="163669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de-CH" sz="1500"/>
        </a:p>
      </dgm:t>
    </dgm:pt>
    <dgm:pt modelId="{50D5291A-4A50-4611-A99A-548C38B92E69}" type="sibTrans" cxnId="{4F865846-3A05-4AFF-8C9A-E18030A5F2B7}">
      <dgm:prSet/>
      <dgm:spPr/>
      <dgm:t>
        <a:bodyPr/>
        <a:lstStyle/>
        <a:p>
          <a:endParaRPr lang="de-CH" sz="1500"/>
        </a:p>
      </dgm:t>
    </dgm:pt>
    <dgm:pt modelId="{05E4495B-7AA7-4EC9-A00E-C01224A77950}">
      <dgm:prSet phldrT="[Text]" custT="1"/>
      <dgm:spPr>
        <a:xfrm>
          <a:off x="6416137" y="3477234"/>
          <a:ext cx="2115963" cy="1410642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pPr>
            <a:buChar char="•"/>
          </a:pPr>
          <a:r>
            <a:rPr lang="de-CH" sz="1500" dirty="0" err="1">
              <a:solidFill>
                <a:schemeClr val="tx1"/>
              </a:solidFill>
              <a:latin typeface="Arial"/>
              <a:ea typeface="+mn-ea"/>
              <a:cs typeface="+mn-cs"/>
            </a:rPr>
            <a:t>Geriatricians</a:t>
          </a:r>
          <a:endParaRPr lang="de-CH" sz="1500" dirty="0">
            <a:solidFill>
              <a:schemeClr val="tx1"/>
            </a:solidFill>
            <a:latin typeface="Arial"/>
            <a:ea typeface="+mn-ea"/>
            <a:cs typeface="+mn-cs"/>
          </a:endParaRPr>
        </a:p>
      </dgm:t>
    </dgm:pt>
    <dgm:pt modelId="{F282E222-051E-4654-992D-CB628060EF8F}" type="parTrans" cxnId="{B700FE22-1689-47D8-979A-56DD39372C05}">
      <dgm:prSet/>
      <dgm:spPr/>
      <dgm:t>
        <a:bodyPr/>
        <a:lstStyle/>
        <a:p>
          <a:endParaRPr lang="de-CH" sz="1500"/>
        </a:p>
      </dgm:t>
    </dgm:pt>
    <dgm:pt modelId="{B4CA6D48-CDE9-450E-9E69-70BA656FB1F4}" type="sibTrans" cxnId="{B700FE22-1689-47D8-979A-56DD39372C05}">
      <dgm:prSet/>
      <dgm:spPr/>
      <dgm:t>
        <a:bodyPr/>
        <a:lstStyle/>
        <a:p>
          <a:endParaRPr lang="de-CH" sz="1500"/>
        </a:p>
      </dgm:t>
    </dgm:pt>
    <dgm:pt modelId="{7E5068EF-0C7E-4DBB-9A3E-3DD933B5C71E}">
      <dgm:prSet phldrT="[Text]" custT="1"/>
      <dgm:spPr>
        <a:xfrm>
          <a:off x="6881990" y="1738647"/>
          <a:ext cx="2115963" cy="1410642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pPr>
            <a:buChar char="•"/>
          </a:pPr>
          <a:r>
            <a:rPr lang="de-CH" sz="1500" dirty="0" err="1">
              <a:solidFill>
                <a:srgbClr val="646464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Pediatric</a:t>
          </a:r>
          <a:r>
            <a:rPr lang="de-CH" sz="1500" dirty="0">
              <a:solidFill>
                <a:srgbClr val="646464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 </a:t>
          </a:r>
          <a:r>
            <a:rPr lang="de-CH" sz="1500" dirty="0" err="1">
              <a:solidFill>
                <a:srgbClr val="646464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communication</a:t>
          </a:r>
          <a:r>
            <a:rPr lang="de-CH" sz="1500" dirty="0">
              <a:solidFill>
                <a:srgbClr val="646464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 </a:t>
          </a:r>
          <a:r>
            <a:rPr lang="de-CH" sz="1500" dirty="0" err="1">
              <a:solidFill>
                <a:srgbClr val="646464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disorders</a:t>
          </a:r>
          <a:endParaRPr lang="de-CH" sz="1500" dirty="0">
            <a:solidFill>
              <a:srgbClr val="646464">
                <a:hueOff val="0"/>
                <a:satOff val="0"/>
                <a:lumOff val="0"/>
                <a:alphaOff val="0"/>
              </a:srgbClr>
            </a:solidFill>
            <a:latin typeface="Arial"/>
            <a:ea typeface="+mn-ea"/>
            <a:cs typeface="+mn-cs"/>
          </a:endParaRPr>
        </a:p>
      </dgm:t>
    </dgm:pt>
    <dgm:pt modelId="{6B9C1257-6FAD-44DD-9FEB-6317200C6C11}" type="parTrans" cxnId="{4C011D71-5E3F-4B63-91E0-A4403339497D}">
      <dgm:prSet/>
      <dgm:spPr/>
      <dgm:t>
        <a:bodyPr/>
        <a:lstStyle/>
        <a:p>
          <a:endParaRPr lang="de-CH" sz="1500"/>
        </a:p>
      </dgm:t>
    </dgm:pt>
    <dgm:pt modelId="{1F36BAF9-E14F-4A22-86CB-B06E01A82D6C}" type="sibTrans" cxnId="{4C011D71-5E3F-4B63-91E0-A4403339497D}">
      <dgm:prSet/>
      <dgm:spPr/>
      <dgm:t>
        <a:bodyPr/>
        <a:lstStyle/>
        <a:p>
          <a:endParaRPr lang="de-CH" sz="1500"/>
        </a:p>
      </dgm:t>
    </dgm:pt>
    <dgm:pt modelId="{BEB16748-D40A-42B3-8956-9C8704C8635D}">
      <dgm:prSet phldrT="[Text]" custT="1"/>
      <dgm:spPr>
        <a:xfrm>
          <a:off x="6416137" y="3477234"/>
          <a:ext cx="2115963" cy="1410642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pPr>
            <a:buChar char="•"/>
          </a:pPr>
          <a:r>
            <a:rPr lang="de-CH" sz="1500" dirty="0" err="1">
              <a:solidFill>
                <a:schemeClr val="tx1"/>
              </a:solidFill>
              <a:latin typeface="Arial"/>
              <a:ea typeface="+mn-ea"/>
              <a:cs typeface="+mn-cs"/>
            </a:rPr>
            <a:t>Various</a:t>
          </a:r>
          <a:r>
            <a:rPr lang="de-CH" sz="1500" dirty="0">
              <a:solidFill>
                <a:schemeClr val="tx1"/>
              </a:solidFill>
              <a:latin typeface="Arial"/>
              <a:ea typeface="+mn-ea"/>
              <a:cs typeface="+mn-cs"/>
            </a:rPr>
            <a:t> </a:t>
          </a:r>
          <a:r>
            <a:rPr lang="de-CH" sz="1500" dirty="0" err="1">
              <a:solidFill>
                <a:schemeClr val="tx1"/>
              </a:solidFill>
              <a:latin typeface="Arial"/>
              <a:ea typeface="+mn-ea"/>
              <a:cs typeface="+mn-cs"/>
            </a:rPr>
            <a:t>specializations</a:t>
          </a:r>
          <a:endParaRPr lang="de-CH" sz="1500" dirty="0">
            <a:solidFill>
              <a:schemeClr val="tx1"/>
            </a:solidFill>
            <a:latin typeface="Arial"/>
            <a:ea typeface="+mn-ea"/>
            <a:cs typeface="+mn-cs"/>
          </a:endParaRPr>
        </a:p>
      </dgm:t>
    </dgm:pt>
    <dgm:pt modelId="{396F875D-CC58-4D4E-A75B-36362313476A}" type="parTrans" cxnId="{0233DDE7-3164-48DA-9427-34F70C174EB9}">
      <dgm:prSet/>
      <dgm:spPr/>
      <dgm:t>
        <a:bodyPr/>
        <a:lstStyle/>
        <a:p>
          <a:endParaRPr lang="de-CH" sz="1500"/>
        </a:p>
      </dgm:t>
    </dgm:pt>
    <dgm:pt modelId="{09C89C18-C7C2-44CB-AFD3-D4BFFA56C173}" type="sibTrans" cxnId="{0233DDE7-3164-48DA-9427-34F70C174EB9}">
      <dgm:prSet/>
      <dgm:spPr/>
      <dgm:t>
        <a:bodyPr/>
        <a:lstStyle/>
        <a:p>
          <a:endParaRPr lang="de-CH" sz="1500"/>
        </a:p>
      </dgm:t>
    </dgm:pt>
    <dgm:pt modelId="{A1EF24A6-2454-4396-BE03-8A2F9C719721}">
      <dgm:prSet phldrT="[Text]" custT="1"/>
      <dgm:spPr>
        <a:xfrm>
          <a:off x="6342547" y="60"/>
          <a:ext cx="2242117" cy="1410642"/>
        </a:xfrm>
        <a:noFill/>
        <a:ln>
          <a:noFill/>
        </a:ln>
        <a:effectLst/>
      </dgm:spPr>
      <dgm:t>
        <a:bodyPr/>
        <a:lstStyle/>
        <a:p>
          <a:r>
            <a:rPr lang="de-CH" sz="1500" dirty="0">
              <a:solidFill>
                <a:srgbClr val="646464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Change narrative </a:t>
          </a:r>
          <a:r>
            <a:rPr lang="de-CH" sz="1500" dirty="0" err="1">
              <a:solidFill>
                <a:srgbClr val="646464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about</a:t>
          </a:r>
          <a:r>
            <a:rPr lang="de-CH" sz="1500" dirty="0">
              <a:solidFill>
                <a:srgbClr val="646464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 </a:t>
          </a:r>
          <a:r>
            <a:rPr lang="de-CH" sz="1500" dirty="0" err="1">
              <a:solidFill>
                <a:srgbClr val="646464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hearing</a:t>
          </a:r>
          <a:r>
            <a:rPr lang="de-CH" sz="1500" dirty="0">
              <a:solidFill>
                <a:srgbClr val="646464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 </a:t>
          </a:r>
          <a:r>
            <a:rPr lang="de-CH" sz="1500" dirty="0" err="1">
              <a:solidFill>
                <a:srgbClr val="646464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loss</a:t>
          </a:r>
          <a:endParaRPr lang="de-CH" sz="1500" dirty="0">
            <a:solidFill>
              <a:srgbClr val="646464">
                <a:hueOff val="0"/>
                <a:satOff val="0"/>
                <a:lumOff val="0"/>
                <a:alphaOff val="0"/>
              </a:srgbClr>
            </a:solidFill>
            <a:latin typeface="Arial"/>
            <a:ea typeface="+mn-ea"/>
            <a:cs typeface="+mn-cs"/>
          </a:endParaRPr>
        </a:p>
      </dgm:t>
    </dgm:pt>
    <dgm:pt modelId="{68C2613A-4328-4712-B06C-FA37704EDAD4}" type="parTrans" cxnId="{CB659179-670E-412E-8805-076D1A31E00D}">
      <dgm:prSet/>
      <dgm:spPr/>
      <dgm:t>
        <a:bodyPr/>
        <a:lstStyle/>
        <a:p>
          <a:endParaRPr lang="de-CH"/>
        </a:p>
      </dgm:t>
    </dgm:pt>
    <dgm:pt modelId="{614F6CB7-4010-449B-B2E4-44B5BD00F832}" type="sibTrans" cxnId="{CB659179-670E-412E-8805-076D1A31E00D}">
      <dgm:prSet/>
      <dgm:spPr/>
      <dgm:t>
        <a:bodyPr/>
        <a:lstStyle/>
        <a:p>
          <a:endParaRPr lang="de-CH"/>
        </a:p>
      </dgm:t>
    </dgm:pt>
    <dgm:pt modelId="{E99FAFE8-0AEB-4867-B69F-5C256F8231B2}">
      <dgm:prSet phldrT="[Text]" custT="1"/>
      <dgm:spPr>
        <a:xfrm>
          <a:off x="6416137" y="3477234"/>
          <a:ext cx="2115963" cy="1410642"/>
        </a:xfrm>
        <a:noFill/>
        <a:ln>
          <a:noFill/>
        </a:ln>
        <a:effectLst/>
      </dgm:spPr>
      <dgm:t>
        <a:bodyPr/>
        <a:lstStyle/>
        <a:p>
          <a:pPr>
            <a:buChar char="•"/>
          </a:pPr>
          <a:r>
            <a:rPr lang="de-CH" sz="1500" dirty="0">
              <a:solidFill>
                <a:schemeClr val="tx1"/>
              </a:solidFill>
              <a:latin typeface="Arial"/>
              <a:ea typeface="+mn-ea"/>
              <a:cs typeface="+mn-cs"/>
            </a:rPr>
            <a:t>Network </a:t>
          </a:r>
          <a:r>
            <a:rPr lang="de-CH" sz="1500" dirty="0" err="1">
              <a:solidFill>
                <a:schemeClr val="tx1"/>
              </a:solidFill>
              <a:latin typeface="Arial"/>
              <a:ea typeface="+mn-ea"/>
              <a:cs typeface="+mn-cs"/>
            </a:rPr>
            <a:t>with</a:t>
          </a:r>
          <a:r>
            <a:rPr lang="de-CH" sz="1500" dirty="0">
              <a:solidFill>
                <a:schemeClr val="tx1"/>
              </a:solidFill>
              <a:latin typeface="Arial"/>
              <a:ea typeface="+mn-ea"/>
              <a:cs typeface="+mn-cs"/>
            </a:rPr>
            <a:t> </a:t>
          </a:r>
          <a:r>
            <a:rPr lang="de-CH" sz="1500" dirty="0" err="1">
              <a:solidFill>
                <a:schemeClr val="tx1"/>
              </a:solidFill>
              <a:latin typeface="Arial"/>
              <a:ea typeface="+mn-ea"/>
              <a:cs typeface="+mn-cs"/>
            </a:rPr>
            <a:t>other</a:t>
          </a:r>
          <a:r>
            <a:rPr lang="de-CH" sz="1500" dirty="0">
              <a:solidFill>
                <a:schemeClr val="tx1"/>
              </a:solidFill>
              <a:latin typeface="Arial"/>
              <a:ea typeface="+mn-ea"/>
              <a:cs typeface="+mn-cs"/>
            </a:rPr>
            <a:t> </a:t>
          </a:r>
          <a:r>
            <a:rPr lang="de-CH" sz="1500" dirty="0" err="1">
              <a:solidFill>
                <a:schemeClr val="tx1"/>
              </a:solidFill>
              <a:latin typeface="Arial"/>
              <a:ea typeface="+mn-ea"/>
              <a:cs typeface="+mn-cs"/>
            </a:rPr>
            <a:t>health</a:t>
          </a:r>
          <a:r>
            <a:rPr lang="de-CH" sz="1500" dirty="0">
              <a:solidFill>
                <a:schemeClr val="tx1"/>
              </a:solidFill>
              <a:latin typeface="Arial"/>
              <a:ea typeface="+mn-ea"/>
              <a:cs typeface="+mn-cs"/>
            </a:rPr>
            <a:t> care </a:t>
          </a:r>
          <a:r>
            <a:rPr lang="de-CH" sz="1500" dirty="0" err="1">
              <a:solidFill>
                <a:schemeClr val="tx1"/>
              </a:solidFill>
              <a:latin typeface="Arial"/>
              <a:ea typeface="+mn-ea"/>
              <a:cs typeface="+mn-cs"/>
            </a:rPr>
            <a:t>providers</a:t>
          </a:r>
          <a:endParaRPr lang="de-CH" sz="1500" dirty="0">
            <a:solidFill>
              <a:schemeClr val="tx1"/>
            </a:solidFill>
            <a:latin typeface="Arial"/>
            <a:ea typeface="+mn-ea"/>
            <a:cs typeface="+mn-cs"/>
          </a:endParaRPr>
        </a:p>
      </dgm:t>
    </dgm:pt>
    <dgm:pt modelId="{B7480703-093A-4220-ABFB-4391A5C749E1}" type="parTrans" cxnId="{FDF803D2-4038-45F4-99A2-7DA0AD9EAE00}">
      <dgm:prSet/>
      <dgm:spPr/>
      <dgm:t>
        <a:bodyPr/>
        <a:lstStyle/>
        <a:p>
          <a:endParaRPr lang="de-CH"/>
        </a:p>
      </dgm:t>
    </dgm:pt>
    <dgm:pt modelId="{A283C6BF-1F20-43EE-955D-492D42E881D1}" type="sibTrans" cxnId="{FDF803D2-4038-45F4-99A2-7DA0AD9EAE00}">
      <dgm:prSet/>
      <dgm:spPr/>
      <dgm:t>
        <a:bodyPr/>
        <a:lstStyle/>
        <a:p>
          <a:endParaRPr lang="de-CH"/>
        </a:p>
      </dgm:t>
    </dgm:pt>
    <dgm:pt modelId="{B58B7AA5-8FF7-4718-80EA-A6338C87B7CB}">
      <dgm:prSet phldrT="[Text]" custT="1"/>
      <dgm:spPr>
        <a:xfrm>
          <a:off x="6416137" y="3477234"/>
          <a:ext cx="2115963" cy="1410642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pPr>
            <a:buChar char="•"/>
          </a:pPr>
          <a:r>
            <a:rPr lang="de-CH" sz="1500" dirty="0">
              <a:solidFill>
                <a:schemeClr val="tx1"/>
              </a:solidFill>
              <a:latin typeface="Arial"/>
              <a:ea typeface="+mn-ea"/>
              <a:cs typeface="+mn-cs"/>
            </a:rPr>
            <a:t>GPs</a:t>
          </a:r>
        </a:p>
      </dgm:t>
    </dgm:pt>
    <dgm:pt modelId="{1AC2B88E-6301-447F-8963-68CBB888CB92}" type="sibTrans" cxnId="{75585F06-CC36-4EB1-AFC3-6C3200255518}">
      <dgm:prSet/>
      <dgm:spPr/>
      <dgm:t>
        <a:bodyPr/>
        <a:lstStyle/>
        <a:p>
          <a:endParaRPr lang="de-CH" sz="1500"/>
        </a:p>
      </dgm:t>
    </dgm:pt>
    <dgm:pt modelId="{1F903490-195C-4642-A1E7-A40D8A5FAB46}" type="parTrans" cxnId="{75585F06-CC36-4EB1-AFC3-6C3200255518}">
      <dgm:prSet/>
      <dgm:spPr/>
      <dgm:t>
        <a:bodyPr/>
        <a:lstStyle/>
        <a:p>
          <a:endParaRPr lang="de-CH" sz="1500"/>
        </a:p>
      </dgm:t>
    </dgm:pt>
    <dgm:pt modelId="{60BC3C88-51D0-415A-9594-F44B83A0EFE9}">
      <dgm:prSet phldrT="[Text]" custT="1"/>
      <dgm:spPr>
        <a:xfrm>
          <a:off x="6342547" y="60"/>
          <a:ext cx="2242117" cy="1410642"/>
        </a:xfrm>
        <a:noFill/>
        <a:ln>
          <a:noFill/>
        </a:ln>
        <a:effectLst/>
      </dgm:spPr>
      <dgm:t>
        <a:bodyPr/>
        <a:lstStyle/>
        <a:p>
          <a:r>
            <a:rPr lang="de-CH" sz="1500" dirty="0">
              <a:solidFill>
                <a:srgbClr val="646464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Hearing </a:t>
          </a:r>
          <a:r>
            <a:rPr lang="de-CH" sz="1500" dirty="0" err="1">
              <a:solidFill>
                <a:srgbClr val="646464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instruments</a:t>
          </a:r>
          <a:r>
            <a:rPr lang="de-CH" sz="1500" dirty="0">
              <a:solidFill>
                <a:srgbClr val="646464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 </a:t>
          </a:r>
          <a:br>
            <a:rPr lang="de-CH" sz="1500" dirty="0">
              <a:solidFill>
                <a:srgbClr val="646464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</a:br>
          <a:r>
            <a:rPr lang="de-CH" sz="1500" dirty="0">
              <a:solidFill>
                <a:srgbClr val="646464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  <a:sym typeface="Wingdings" panose="05000000000000000000" pitchFamily="2" charset="2"/>
            </a:rPr>
            <a:t> </a:t>
          </a:r>
          <a:r>
            <a:rPr lang="de-CH" sz="1500" dirty="0" err="1">
              <a:solidFill>
                <a:srgbClr val="646464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  <a:sym typeface="Wingdings" panose="05000000000000000000" pitchFamily="2" charset="2"/>
            </a:rPr>
            <a:t>Hearables</a:t>
          </a:r>
          <a:endParaRPr lang="de-CH" sz="1500" dirty="0">
            <a:solidFill>
              <a:srgbClr val="646464">
                <a:hueOff val="0"/>
                <a:satOff val="0"/>
                <a:lumOff val="0"/>
                <a:alphaOff val="0"/>
              </a:srgbClr>
            </a:solidFill>
            <a:latin typeface="Arial"/>
            <a:ea typeface="+mn-ea"/>
            <a:cs typeface="+mn-cs"/>
          </a:endParaRPr>
        </a:p>
      </dgm:t>
    </dgm:pt>
    <dgm:pt modelId="{056822E0-F378-4321-9863-ECBA969D46DF}" type="parTrans" cxnId="{456559BE-6986-4D4A-B5E0-63473E176E54}">
      <dgm:prSet/>
      <dgm:spPr/>
    </dgm:pt>
    <dgm:pt modelId="{527F8B7F-9FA3-42F3-BCC1-4A01E96890B7}" type="sibTrans" cxnId="{456559BE-6986-4D4A-B5E0-63473E176E54}">
      <dgm:prSet/>
      <dgm:spPr/>
    </dgm:pt>
    <dgm:pt modelId="{2E0A0E8E-09DB-4893-9A0B-05272AB4E1F3}" type="pres">
      <dgm:prSet presAssocID="{83191286-063B-4E15-9C2A-A5DC2026A75C}" presName="composite" presStyleCnt="0">
        <dgm:presLayoutVars>
          <dgm:chMax val="5"/>
          <dgm:dir/>
          <dgm:animLvl val="ctr"/>
          <dgm:resizeHandles val="exact"/>
        </dgm:presLayoutVars>
      </dgm:prSet>
      <dgm:spPr/>
    </dgm:pt>
    <dgm:pt modelId="{CBD011BA-F5F8-4174-B724-D5E9B7C8BD7C}" type="pres">
      <dgm:prSet presAssocID="{83191286-063B-4E15-9C2A-A5DC2026A75C}" presName="cycle" presStyleCnt="0"/>
      <dgm:spPr/>
    </dgm:pt>
    <dgm:pt modelId="{B2545F64-33B9-4F42-90E8-EDC278F501D1}" type="pres">
      <dgm:prSet presAssocID="{83191286-063B-4E15-9C2A-A5DC2026A75C}" presName="centerShape" presStyleCnt="0"/>
      <dgm:spPr/>
    </dgm:pt>
    <dgm:pt modelId="{04EABDE5-F070-4938-9D6A-714633A99F3A}" type="pres">
      <dgm:prSet presAssocID="{83191286-063B-4E15-9C2A-A5DC2026A75C}" presName="connSite" presStyleLbl="node1" presStyleIdx="0" presStyleCnt="4"/>
      <dgm:spPr/>
    </dgm:pt>
    <dgm:pt modelId="{64422ADC-0039-4FD0-A02E-8600E58AACCC}" type="pres">
      <dgm:prSet presAssocID="{83191286-063B-4E15-9C2A-A5DC2026A75C}" presName="visible" presStyleLbl="node1" presStyleIdx="0" presStyleCnt="4" custScaleX="148165" custScaleY="121067" custLinFactNeighborX="-57434" custLinFactNeighborY="-3729"/>
      <dgm:spPr>
        <a:xfrm>
          <a:off x="675563" y="1001739"/>
          <a:ext cx="3483464" cy="2846371"/>
        </a:xfrm>
        <a:prstGeom prst="ellipse">
          <a:avLst/>
        </a:prstGeom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4064" t="13251" r="4064" b="13251"/>
          </a:stretch>
        </a:blip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</dgm:pt>
    <dgm:pt modelId="{71B3D071-AEC3-4461-B56E-87421CBAD52F}" type="pres">
      <dgm:prSet presAssocID="{20E2F812-0B58-4726-8F49-99AE4F2B9954}" presName="Name25" presStyleLbl="parChTrans1D1" presStyleIdx="0" presStyleCnt="3"/>
      <dgm:spPr/>
    </dgm:pt>
    <dgm:pt modelId="{8CDF058A-5E5E-4FAF-8CBB-8F7F76D0026D}" type="pres">
      <dgm:prSet presAssocID="{BEE94E2C-F392-44BD-A830-FEEAE57989E8}" presName="node" presStyleCnt="0"/>
      <dgm:spPr/>
    </dgm:pt>
    <dgm:pt modelId="{E3670B9D-2B7F-4EA7-B6BC-524B7977FFC6}" type="pres">
      <dgm:prSet presAssocID="{BEE94E2C-F392-44BD-A830-FEEAE57989E8}" presName="parentNode" presStyleLbl="node1" presStyleIdx="1" presStyleCnt="4" custScaleX="104964" custLinFactNeighborX="10484" custLinFactNeighborY="3340">
        <dgm:presLayoutVars>
          <dgm:chMax val="1"/>
          <dgm:bulletEnabled val="1"/>
        </dgm:presLayoutVars>
      </dgm:prSet>
      <dgm:spPr/>
    </dgm:pt>
    <dgm:pt modelId="{D8E9911A-17CF-46DA-A445-31E0D2AED3D5}" type="pres">
      <dgm:prSet presAssocID="{BEE94E2C-F392-44BD-A830-FEEAE57989E8}" presName="childNode" presStyleLbl="revTx" presStyleIdx="0" presStyleCnt="3">
        <dgm:presLayoutVars>
          <dgm:bulletEnabled val="1"/>
        </dgm:presLayoutVars>
      </dgm:prSet>
      <dgm:spPr>
        <a:prstGeom prst="rect">
          <a:avLst/>
        </a:prstGeom>
      </dgm:spPr>
    </dgm:pt>
    <dgm:pt modelId="{A20E45D5-C54C-4BA5-B400-B09660A18888}" type="pres">
      <dgm:prSet presAssocID="{546D752E-C887-4A81-93CA-77B73E7198F3}" presName="Name25" presStyleLbl="parChTrans1D1" presStyleIdx="1" presStyleCnt="3"/>
      <dgm:spPr/>
    </dgm:pt>
    <dgm:pt modelId="{4162D4B9-4B59-4A47-8BB9-E28B9FB64BD1}" type="pres">
      <dgm:prSet presAssocID="{A17C27DC-524A-46D8-86D2-65098153E5E1}" presName="node" presStyleCnt="0"/>
      <dgm:spPr/>
    </dgm:pt>
    <dgm:pt modelId="{2D46B089-9052-4D26-8321-80CD238C4003}" type="pres">
      <dgm:prSet presAssocID="{A17C27DC-524A-46D8-86D2-65098153E5E1}" presName="parentNode" presStyleLbl="node1" presStyleIdx="2" presStyleCnt="4" custScaleX="106895" custLinFactNeighborX="3883">
        <dgm:presLayoutVars>
          <dgm:chMax val="1"/>
          <dgm:bulletEnabled val="1"/>
        </dgm:presLayoutVars>
      </dgm:prSet>
      <dgm:spPr/>
    </dgm:pt>
    <dgm:pt modelId="{1F1FC666-D1F9-4F5B-B199-538B219E6C23}" type="pres">
      <dgm:prSet presAssocID="{A17C27DC-524A-46D8-86D2-65098153E5E1}" presName="childNode" presStyleLbl="revTx" presStyleIdx="1" presStyleCnt="3">
        <dgm:presLayoutVars>
          <dgm:bulletEnabled val="1"/>
        </dgm:presLayoutVars>
      </dgm:prSet>
      <dgm:spPr/>
    </dgm:pt>
    <dgm:pt modelId="{11229C08-8AAC-4A95-8EC6-4799788C736E}" type="pres">
      <dgm:prSet presAssocID="{60120F6C-4FC4-4B97-ADFF-3966CF8A8430}" presName="Name25" presStyleLbl="parChTrans1D1" presStyleIdx="2" presStyleCnt="3"/>
      <dgm:spPr/>
    </dgm:pt>
    <dgm:pt modelId="{3A83C8C5-0F39-46F2-B9D4-E9A59BC7A6E9}" type="pres">
      <dgm:prSet presAssocID="{A0B39A02-0A03-4846-BF4E-6318B37798BC}" presName="node" presStyleCnt="0"/>
      <dgm:spPr/>
    </dgm:pt>
    <dgm:pt modelId="{B5FAF730-AF64-4AAE-94BB-234C032E7DA0}" type="pres">
      <dgm:prSet presAssocID="{A0B39A02-0A03-4846-BF4E-6318B37798BC}" presName="parentNode" presStyleLbl="node1" presStyleIdx="3" presStyleCnt="4" custScaleX="101685" custScaleY="101792" custLinFactNeighborX="2060" custLinFactNeighborY="-4753">
        <dgm:presLayoutVars>
          <dgm:chMax val="1"/>
          <dgm:bulletEnabled val="1"/>
        </dgm:presLayoutVars>
      </dgm:prSet>
      <dgm:spPr/>
    </dgm:pt>
    <dgm:pt modelId="{117E650C-070F-4D7C-B207-F787BB661DBD}" type="pres">
      <dgm:prSet presAssocID="{A0B39A02-0A03-4846-BF4E-6318B37798BC}" presName="childNode" presStyleLbl="revTx" presStyleIdx="2" presStyleCnt="3">
        <dgm:presLayoutVars>
          <dgm:bulletEnabled val="1"/>
        </dgm:presLayoutVars>
      </dgm:prSet>
      <dgm:spPr>
        <a:prstGeom prst="rect">
          <a:avLst/>
        </a:prstGeom>
      </dgm:spPr>
    </dgm:pt>
  </dgm:ptLst>
  <dgm:cxnLst>
    <dgm:cxn modelId="{32A13A00-98AC-429E-AE58-C0D98B8E6074}" type="presOf" srcId="{A17C27DC-524A-46D8-86D2-65098153E5E1}" destId="{2D46B089-9052-4D26-8321-80CD238C4003}" srcOrd="0" destOrd="0" presId="urn:microsoft.com/office/officeart/2005/8/layout/radial2"/>
    <dgm:cxn modelId="{1B083701-D849-41A8-8700-F5A2B84E8BDA}" type="presOf" srcId="{E99FAFE8-0AEB-4867-B69F-5C256F8231B2}" destId="{117E650C-070F-4D7C-B207-F787BB661DBD}" srcOrd="0" destOrd="0" presId="urn:microsoft.com/office/officeart/2005/8/layout/radial2"/>
    <dgm:cxn modelId="{75585F06-CC36-4EB1-AFC3-6C3200255518}" srcId="{A0B39A02-0A03-4846-BF4E-6318B37798BC}" destId="{B58B7AA5-8FF7-4718-80EA-A6338C87B7CB}" srcOrd="1" destOrd="0" parTransId="{1F903490-195C-4642-A1E7-A40D8A5FAB46}" sibTransId="{1AC2B88E-6301-447F-8963-68CBB888CB92}"/>
    <dgm:cxn modelId="{AF8EB408-1856-40E8-BC3A-09458D049868}" srcId="{A17C27DC-524A-46D8-86D2-65098153E5E1}" destId="{028904CC-8655-40CA-9047-A0BF047CA80F}" srcOrd="1" destOrd="0" parTransId="{71F74873-2C2C-4E77-AE9A-6064D92F3331}" sibTransId="{023B07B8-02A0-4F55-90F7-45166605EB64}"/>
    <dgm:cxn modelId="{2EFD1619-6BC1-41D4-B5BA-4F57546E75B6}" type="presOf" srcId="{B58B7AA5-8FF7-4718-80EA-A6338C87B7CB}" destId="{117E650C-070F-4D7C-B207-F787BB661DBD}" srcOrd="0" destOrd="1" presId="urn:microsoft.com/office/officeart/2005/8/layout/radial2"/>
    <dgm:cxn modelId="{39467E1A-6D46-42E3-8AE9-2E0572C6202E}" srcId="{A17C27DC-524A-46D8-86D2-65098153E5E1}" destId="{E1C6E006-04A2-4761-A334-7FA9CC9CB057}" srcOrd="0" destOrd="0" parTransId="{3C99A54F-35B1-4FBE-AEE1-8FDAF47D3D1B}" sibTransId="{0A0BD7A5-56E3-4D5F-9C7F-01F0058EE3DF}"/>
    <dgm:cxn modelId="{80144A1E-502F-4C2D-9B70-C0897FCC6764}" srcId="{BEE94E2C-F392-44BD-A830-FEEAE57989E8}" destId="{26120906-F2CD-47D8-BB5C-A312BF5115B8}" srcOrd="3" destOrd="0" parTransId="{36A1CE36-1A75-4872-B115-9B894CED6874}" sibTransId="{EE24CC21-9203-4AC0-98C1-F61388D24942}"/>
    <dgm:cxn modelId="{BDA48E22-23FF-4F0E-867E-13069378E488}" type="presOf" srcId="{60BC3C88-51D0-415A-9594-F44B83A0EFE9}" destId="{D8E9911A-17CF-46DA-A445-31E0D2AED3D5}" srcOrd="0" destOrd="0" presId="urn:microsoft.com/office/officeart/2005/8/layout/radial2"/>
    <dgm:cxn modelId="{B700FE22-1689-47D8-979A-56DD39372C05}" srcId="{A0B39A02-0A03-4846-BF4E-6318B37798BC}" destId="{05E4495B-7AA7-4EC9-A00E-C01224A77950}" srcOrd="2" destOrd="0" parTransId="{F282E222-051E-4654-992D-CB628060EF8F}" sibTransId="{B4CA6D48-CDE9-450E-9E69-70BA656FB1F4}"/>
    <dgm:cxn modelId="{3CFFB031-D5DA-4671-9066-C2F0896C59C3}" type="presOf" srcId="{05E4495B-7AA7-4EC9-A00E-C01224A77950}" destId="{117E650C-070F-4D7C-B207-F787BB661DBD}" srcOrd="0" destOrd="2" presId="urn:microsoft.com/office/officeart/2005/8/layout/radial2"/>
    <dgm:cxn modelId="{4F865846-3A05-4AFF-8C9A-E18030A5F2B7}" srcId="{83191286-063B-4E15-9C2A-A5DC2026A75C}" destId="{A0B39A02-0A03-4846-BF4E-6318B37798BC}" srcOrd="2" destOrd="0" parTransId="{60120F6C-4FC4-4B97-ADFF-3966CF8A8430}" sibTransId="{50D5291A-4A50-4611-A99A-548C38B92E69}"/>
    <dgm:cxn modelId="{89DD1468-504F-4E49-81B4-C4D72F41B14D}" srcId="{83191286-063B-4E15-9C2A-A5DC2026A75C}" destId="{BEE94E2C-F392-44BD-A830-FEEAE57989E8}" srcOrd="0" destOrd="0" parTransId="{20E2F812-0B58-4726-8F49-99AE4F2B9954}" sibTransId="{7A5D0A03-C44B-49E7-9AA7-E592B8A9E730}"/>
    <dgm:cxn modelId="{10D41E48-8D46-4E24-AFD3-E238C7F81F35}" type="presOf" srcId="{C81F4F70-F5A9-49B4-A81C-3F34424FD87F}" destId="{D8E9911A-17CF-46DA-A445-31E0D2AED3D5}" srcOrd="0" destOrd="2" presId="urn:microsoft.com/office/officeart/2005/8/layout/radial2"/>
    <dgm:cxn modelId="{58D5146F-EF4C-4363-A722-C37BCEB71561}" type="presOf" srcId="{7E5068EF-0C7E-4DBB-9A3E-3DD933B5C71E}" destId="{1F1FC666-D1F9-4F5B-B199-538B219E6C23}" srcOrd="0" destOrd="2" presId="urn:microsoft.com/office/officeart/2005/8/layout/radial2"/>
    <dgm:cxn modelId="{4C011D71-5E3F-4B63-91E0-A4403339497D}" srcId="{A17C27DC-524A-46D8-86D2-65098153E5E1}" destId="{7E5068EF-0C7E-4DBB-9A3E-3DD933B5C71E}" srcOrd="2" destOrd="0" parTransId="{6B9C1257-6FAD-44DD-9FEB-6317200C6C11}" sibTransId="{1F36BAF9-E14F-4A22-86CB-B06E01A82D6C}"/>
    <dgm:cxn modelId="{8F195072-2D50-49F0-9CB0-7D27EFE216A4}" type="presOf" srcId="{60120F6C-4FC4-4B97-ADFF-3966CF8A8430}" destId="{11229C08-8AAC-4A95-8EC6-4799788C736E}" srcOrd="0" destOrd="0" presId="urn:microsoft.com/office/officeart/2005/8/layout/radial2"/>
    <dgm:cxn modelId="{DE707154-854E-47E7-ADB8-771BCC4C8132}" type="presOf" srcId="{A1EF24A6-2454-4396-BE03-8A2F9C719721}" destId="{D8E9911A-17CF-46DA-A445-31E0D2AED3D5}" srcOrd="0" destOrd="1" presId="urn:microsoft.com/office/officeart/2005/8/layout/radial2"/>
    <dgm:cxn modelId="{BE4B7257-C86D-40F5-BE18-29B868494B6B}" type="presOf" srcId="{546D752E-C887-4A81-93CA-77B73E7198F3}" destId="{A20E45D5-C54C-4BA5-B400-B09660A18888}" srcOrd="0" destOrd="0" presId="urn:microsoft.com/office/officeart/2005/8/layout/radial2"/>
    <dgm:cxn modelId="{CB659179-670E-412E-8805-076D1A31E00D}" srcId="{BEE94E2C-F392-44BD-A830-FEEAE57989E8}" destId="{A1EF24A6-2454-4396-BE03-8A2F9C719721}" srcOrd="1" destOrd="0" parTransId="{68C2613A-4328-4712-B06C-FA37704EDAD4}" sibTransId="{614F6CB7-4010-449B-B2E4-44B5BD00F832}"/>
    <dgm:cxn modelId="{000B585A-CF49-4FAA-958B-41FB48D4310D}" srcId="{BEE94E2C-F392-44BD-A830-FEEAE57989E8}" destId="{C81F4F70-F5A9-49B4-A81C-3F34424FD87F}" srcOrd="2" destOrd="0" parTransId="{8FD174CB-3A7F-4C09-8264-67F97B59AED7}" sibTransId="{54F4ED34-8F10-4E26-AD0F-FB6BFB2D3E02}"/>
    <dgm:cxn modelId="{8670757C-E57A-4D04-A191-EB1825EA7972}" type="presOf" srcId="{BEE94E2C-F392-44BD-A830-FEEAE57989E8}" destId="{E3670B9D-2B7F-4EA7-B6BC-524B7977FFC6}" srcOrd="0" destOrd="0" presId="urn:microsoft.com/office/officeart/2005/8/layout/radial2"/>
    <dgm:cxn modelId="{49D5CC96-2D98-4088-915B-D9F165AE5DF4}" type="presOf" srcId="{A0B39A02-0A03-4846-BF4E-6318B37798BC}" destId="{B5FAF730-AF64-4AAE-94BB-234C032E7DA0}" srcOrd="0" destOrd="0" presId="urn:microsoft.com/office/officeart/2005/8/layout/radial2"/>
    <dgm:cxn modelId="{6CF2A499-C5E8-46E3-AD6F-D3DBF151741F}" type="presOf" srcId="{028904CC-8655-40CA-9047-A0BF047CA80F}" destId="{1F1FC666-D1F9-4F5B-B199-538B219E6C23}" srcOrd="0" destOrd="1" presId="urn:microsoft.com/office/officeart/2005/8/layout/radial2"/>
    <dgm:cxn modelId="{2EF1D39A-722B-410B-B372-CBE6DAF5E65E}" type="presOf" srcId="{BEB16748-D40A-42B3-8956-9C8704C8635D}" destId="{117E650C-070F-4D7C-B207-F787BB661DBD}" srcOrd="0" destOrd="3" presId="urn:microsoft.com/office/officeart/2005/8/layout/radial2"/>
    <dgm:cxn modelId="{368F39AD-754C-4858-93E9-E1C66349B3A8}" type="presOf" srcId="{E1C6E006-04A2-4761-A334-7FA9CC9CB057}" destId="{1F1FC666-D1F9-4F5B-B199-538B219E6C23}" srcOrd="0" destOrd="0" presId="urn:microsoft.com/office/officeart/2005/8/layout/radial2"/>
    <dgm:cxn modelId="{456559BE-6986-4D4A-B5E0-63473E176E54}" srcId="{BEE94E2C-F392-44BD-A830-FEEAE57989E8}" destId="{60BC3C88-51D0-415A-9594-F44B83A0EFE9}" srcOrd="0" destOrd="0" parTransId="{056822E0-F378-4321-9863-ECBA969D46DF}" sibTransId="{527F8B7F-9FA3-42F3-BCC1-4A01E96890B7}"/>
    <dgm:cxn modelId="{2CCC5CC8-29F1-46DF-B2E6-82B24FF95BFA}" type="presOf" srcId="{20E2F812-0B58-4726-8F49-99AE4F2B9954}" destId="{71B3D071-AEC3-4461-B56E-87421CBAD52F}" srcOrd="0" destOrd="0" presId="urn:microsoft.com/office/officeart/2005/8/layout/radial2"/>
    <dgm:cxn modelId="{FDF803D2-4038-45F4-99A2-7DA0AD9EAE00}" srcId="{A0B39A02-0A03-4846-BF4E-6318B37798BC}" destId="{E99FAFE8-0AEB-4867-B69F-5C256F8231B2}" srcOrd="0" destOrd="0" parTransId="{B7480703-093A-4220-ABFB-4391A5C749E1}" sibTransId="{A283C6BF-1F20-43EE-955D-492D42E881D1}"/>
    <dgm:cxn modelId="{0233DDE7-3164-48DA-9427-34F70C174EB9}" srcId="{A0B39A02-0A03-4846-BF4E-6318B37798BC}" destId="{BEB16748-D40A-42B3-8956-9C8704C8635D}" srcOrd="3" destOrd="0" parTransId="{396F875D-CC58-4D4E-A75B-36362313476A}" sibTransId="{09C89C18-C7C2-44CB-AFD3-D4BFFA56C173}"/>
    <dgm:cxn modelId="{BC6E4EE9-FFB5-44B5-884D-3CAC0AB5EFF8}" type="presOf" srcId="{26120906-F2CD-47D8-BB5C-A312BF5115B8}" destId="{D8E9911A-17CF-46DA-A445-31E0D2AED3D5}" srcOrd="0" destOrd="3" presId="urn:microsoft.com/office/officeart/2005/8/layout/radial2"/>
    <dgm:cxn modelId="{5F7E8DEF-4FEC-4540-89B8-2152C8BB3405}" srcId="{83191286-063B-4E15-9C2A-A5DC2026A75C}" destId="{A17C27DC-524A-46D8-86D2-65098153E5E1}" srcOrd="1" destOrd="0" parTransId="{546D752E-C887-4A81-93CA-77B73E7198F3}" sibTransId="{AD1ACFE4-A704-4DAA-8114-F9D4F8FB004F}"/>
    <dgm:cxn modelId="{9566F1EF-C8F1-4F90-AF2D-F10C2394D3DC}" type="presOf" srcId="{83191286-063B-4E15-9C2A-A5DC2026A75C}" destId="{2E0A0E8E-09DB-4893-9A0B-05272AB4E1F3}" srcOrd="0" destOrd="0" presId="urn:microsoft.com/office/officeart/2005/8/layout/radial2"/>
    <dgm:cxn modelId="{12F7F296-DE4B-43D5-B816-B35AD55ABDF0}" type="presParOf" srcId="{2E0A0E8E-09DB-4893-9A0B-05272AB4E1F3}" destId="{CBD011BA-F5F8-4174-B724-D5E9B7C8BD7C}" srcOrd="0" destOrd="0" presId="urn:microsoft.com/office/officeart/2005/8/layout/radial2"/>
    <dgm:cxn modelId="{B81D7E05-29DF-46F7-B221-92FD9BDA6B17}" type="presParOf" srcId="{CBD011BA-F5F8-4174-B724-D5E9B7C8BD7C}" destId="{B2545F64-33B9-4F42-90E8-EDC278F501D1}" srcOrd="0" destOrd="0" presId="urn:microsoft.com/office/officeart/2005/8/layout/radial2"/>
    <dgm:cxn modelId="{06536267-EC3F-4876-B15B-B42FD8616E91}" type="presParOf" srcId="{B2545F64-33B9-4F42-90E8-EDC278F501D1}" destId="{04EABDE5-F070-4938-9D6A-714633A99F3A}" srcOrd="0" destOrd="0" presId="urn:microsoft.com/office/officeart/2005/8/layout/radial2"/>
    <dgm:cxn modelId="{4000766C-26BB-478E-87A2-4779D4204A9C}" type="presParOf" srcId="{B2545F64-33B9-4F42-90E8-EDC278F501D1}" destId="{64422ADC-0039-4FD0-A02E-8600E58AACCC}" srcOrd="1" destOrd="0" presId="urn:microsoft.com/office/officeart/2005/8/layout/radial2"/>
    <dgm:cxn modelId="{3E34D332-8301-4B41-875B-735A66D48AC9}" type="presParOf" srcId="{CBD011BA-F5F8-4174-B724-D5E9B7C8BD7C}" destId="{71B3D071-AEC3-4461-B56E-87421CBAD52F}" srcOrd="1" destOrd="0" presId="urn:microsoft.com/office/officeart/2005/8/layout/radial2"/>
    <dgm:cxn modelId="{B6DECEFA-F0CB-4968-B716-81DD54FE2757}" type="presParOf" srcId="{CBD011BA-F5F8-4174-B724-D5E9B7C8BD7C}" destId="{8CDF058A-5E5E-4FAF-8CBB-8F7F76D0026D}" srcOrd="2" destOrd="0" presId="urn:microsoft.com/office/officeart/2005/8/layout/radial2"/>
    <dgm:cxn modelId="{63CE8DEC-ACE7-4D95-A0F6-8D85520A114D}" type="presParOf" srcId="{8CDF058A-5E5E-4FAF-8CBB-8F7F76D0026D}" destId="{E3670B9D-2B7F-4EA7-B6BC-524B7977FFC6}" srcOrd="0" destOrd="0" presId="urn:microsoft.com/office/officeart/2005/8/layout/radial2"/>
    <dgm:cxn modelId="{FCD76D79-C70C-4024-9650-7FF4B2FFFD03}" type="presParOf" srcId="{8CDF058A-5E5E-4FAF-8CBB-8F7F76D0026D}" destId="{D8E9911A-17CF-46DA-A445-31E0D2AED3D5}" srcOrd="1" destOrd="0" presId="urn:microsoft.com/office/officeart/2005/8/layout/radial2"/>
    <dgm:cxn modelId="{B4178F5A-156F-400A-B70D-628E486214AF}" type="presParOf" srcId="{CBD011BA-F5F8-4174-B724-D5E9B7C8BD7C}" destId="{A20E45D5-C54C-4BA5-B400-B09660A18888}" srcOrd="3" destOrd="0" presId="urn:microsoft.com/office/officeart/2005/8/layout/radial2"/>
    <dgm:cxn modelId="{42945281-30B6-48E6-A0C5-7747A4874EC8}" type="presParOf" srcId="{CBD011BA-F5F8-4174-B724-D5E9B7C8BD7C}" destId="{4162D4B9-4B59-4A47-8BB9-E28B9FB64BD1}" srcOrd="4" destOrd="0" presId="urn:microsoft.com/office/officeart/2005/8/layout/radial2"/>
    <dgm:cxn modelId="{5859A322-B7B7-43D8-897E-9C7A7479BD2D}" type="presParOf" srcId="{4162D4B9-4B59-4A47-8BB9-E28B9FB64BD1}" destId="{2D46B089-9052-4D26-8321-80CD238C4003}" srcOrd="0" destOrd="0" presId="urn:microsoft.com/office/officeart/2005/8/layout/radial2"/>
    <dgm:cxn modelId="{06DFA471-9087-4622-BBDF-83C4084A654F}" type="presParOf" srcId="{4162D4B9-4B59-4A47-8BB9-E28B9FB64BD1}" destId="{1F1FC666-D1F9-4F5B-B199-538B219E6C23}" srcOrd="1" destOrd="0" presId="urn:microsoft.com/office/officeart/2005/8/layout/radial2"/>
    <dgm:cxn modelId="{565F1A9B-1B87-427B-B47F-E3EDFC8E8CD6}" type="presParOf" srcId="{CBD011BA-F5F8-4174-B724-D5E9B7C8BD7C}" destId="{11229C08-8AAC-4A95-8EC6-4799788C736E}" srcOrd="5" destOrd="0" presId="urn:microsoft.com/office/officeart/2005/8/layout/radial2"/>
    <dgm:cxn modelId="{8B9E51A8-4F73-4708-9B48-9F2EB4B0A6D5}" type="presParOf" srcId="{CBD011BA-F5F8-4174-B724-D5E9B7C8BD7C}" destId="{3A83C8C5-0F39-46F2-B9D4-E9A59BC7A6E9}" srcOrd="6" destOrd="0" presId="urn:microsoft.com/office/officeart/2005/8/layout/radial2"/>
    <dgm:cxn modelId="{183BEA46-2FA2-46BE-ADD5-436A3C4F2661}" type="presParOf" srcId="{3A83C8C5-0F39-46F2-B9D4-E9A59BC7A6E9}" destId="{B5FAF730-AF64-4AAE-94BB-234C032E7DA0}" srcOrd="0" destOrd="0" presId="urn:microsoft.com/office/officeart/2005/8/layout/radial2"/>
    <dgm:cxn modelId="{478D011C-92DF-4DB4-9402-C40E4C1B384A}" type="presParOf" srcId="{3A83C8C5-0F39-46F2-B9D4-E9A59BC7A6E9}" destId="{117E650C-070F-4D7C-B207-F787BB661DBD}" srcOrd="1" destOrd="0" presId="urn:microsoft.com/office/officeart/2005/8/layout/radial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CAB32C-AE08-41AF-97E5-908A8658BEB2}">
      <dsp:nvSpPr>
        <dsp:cNvPr id="0" name=""/>
        <dsp:cNvSpPr/>
      </dsp:nvSpPr>
      <dsp:spPr>
        <a:xfrm>
          <a:off x="-5478069" y="-838758"/>
          <a:ext cx="6522627" cy="6522627"/>
        </a:xfrm>
        <a:prstGeom prst="blockArc">
          <a:avLst>
            <a:gd name="adj1" fmla="val 18900000"/>
            <a:gd name="adj2" fmla="val 2700000"/>
            <a:gd name="adj3" fmla="val 331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460ADCA-3E4E-49A3-B2C9-142C4B49F1AF}">
      <dsp:nvSpPr>
        <dsp:cNvPr id="0" name=""/>
        <dsp:cNvSpPr/>
      </dsp:nvSpPr>
      <dsp:spPr>
        <a:xfrm>
          <a:off x="546836" y="372492"/>
          <a:ext cx="10571535" cy="74537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91639" tIns="60960" rIns="60960" bIns="6096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CH" sz="2400" kern="1200" dirty="0"/>
            <a:t>Hearing </a:t>
          </a:r>
          <a:r>
            <a:rPr lang="de-CH" sz="2400" kern="1200" dirty="0" err="1"/>
            <a:t>instruments</a:t>
          </a:r>
          <a:r>
            <a:rPr lang="de-CH" sz="2400" kern="1200" dirty="0"/>
            <a:t> </a:t>
          </a:r>
          <a:r>
            <a:rPr lang="de-CH" sz="2400" kern="1200" dirty="0" err="1"/>
            <a:t>transform</a:t>
          </a:r>
          <a:r>
            <a:rPr lang="de-CH" sz="2400" kern="1200" dirty="0"/>
            <a:t> </a:t>
          </a:r>
          <a:r>
            <a:rPr lang="de-CH" sz="2400" kern="1200" dirty="0" err="1"/>
            <a:t>to</a:t>
          </a:r>
          <a:r>
            <a:rPr lang="de-CH" sz="2400" kern="1200" dirty="0"/>
            <a:t> «</a:t>
          </a:r>
          <a:r>
            <a:rPr lang="de-CH" sz="2400" kern="1200" dirty="0" err="1"/>
            <a:t>Hearables</a:t>
          </a:r>
          <a:r>
            <a:rPr lang="de-CH" sz="2400" kern="1200" dirty="0"/>
            <a:t>»</a:t>
          </a:r>
        </a:p>
      </dsp:txBody>
      <dsp:txXfrm>
        <a:off x="546836" y="372492"/>
        <a:ext cx="10571535" cy="745371"/>
      </dsp:txXfrm>
    </dsp:sp>
    <dsp:sp modelId="{6D935D6C-9EDC-43EC-87E9-ECDEEEDBF7D7}">
      <dsp:nvSpPr>
        <dsp:cNvPr id="0" name=""/>
        <dsp:cNvSpPr/>
      </dsp:nvSpPr>
      <dsp:spPr>
        <a:xfrm>
          <a:off x="80979" y="279320"/>
          <a:ext cx="931714" cy="93171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AF9DFA7-7BAB-4501-89CB-60BA2259EAAA}">
      <dsp:nvSpPr>
        <dsp:cNvPr id="0" name=""/>
        <dsp:cNvSpPr/>
      </dsp:nvSpPr>
      <dsp:spPr>
        <a:xfrm>
          <a:off x="974175" y="1490743"/>
          <a:ext cx="10144196" cy="74537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91639" tIns="60960" rIns="60960" bIns="6096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CH" sz="2400" kern="1200" dirty="0"/>
            <a:t>Put </a:t>
          </a:r>
          <a:r>
            <a:rPr lang="de-CH" sz="2400" kern="1200" dirty="0" err="1"/>
            <a:t>hearing</a:t>
          </a:r>
          <a:r>
            <a:rPr lang="de-CH" sz="2400" kern="1200" dirty="0"/>
            <a:t> </a:t>
          </a:r>
          <a:r>
            <a:rPr lang="de-CH" sz="2400" kern="1200" dirty="0" err="1"/>
            <a:t>loss</a:t>
          </a:r>
          <a:r>
            <a:rPr lang="de-CH" sz="2400" kern="1200" dirty="0"/>
            <a:t> in a different </a:t>
          </a:r>
          <a:r>
            <a:rPr lang="de-CH" sz="2400" kern="1200" dirty="0" err="1"/>
            <a:t>context</a:t>
          </a:r>
          <a:r>
            <a:rPr lang="de-CH" sz="2400" kern="1200" dirty="0"/>
            <a:t> </a:t>
          </a:r>
          <a:r>
            <a:rPr lang="de-CH" sz="2400" kern="1200" dirty="0">
              <a:sym typeface="Wingdings" panose="05000000000000000000" pitchFamily="2" charset="2"/>
            </a:rPr>
            <a:t> «well-hearing </a:t>
          </a:r>
          <a:r>
            <a:rPr lang="de-CH" sz="2400" kern="1200" dirty="0" err="1">
              <a:sym typeface="Wingdings" panose="05000000000000000000" pitchFamily="2" charset="2"/>
            </a:rPr>
            <a:t>is</a:t>
          </a:r>
          <a:r>
            <a:rPr lang="de-CH" sz="2400" kern="1200" dirty="0">
              <a:sym typeface="Wingdings" panose="05000000000000000000" pitchFamily="2" charset="2"/>
            </a:rPr>
            <a:t> well-</a:t>
          </a:r>
          <a:r>
            <a:rPr lang="de-CH" sz="2400" kern="1200" dirty="0" err="1">
              <a:sym typeface="Wingdings" panose="05000000000000000000" pitchFamily="2" charset="2"/>
            </a:rPr>
            <a:t>being</a:t>
          </a:r>
          <a:r>
            <a:rPr lang="de-CH" sz="2400" kern="1200" dirty="0">
              <a:sym typeface="Wingdings" panose="05000000000000000000" pitchFamily="2" charset="2"/>
            </a:rPr>
            <a:t>»</a:t>
          </a:r>
          <a:endParaRPr lang="de-CH" sz="2400" kern="1200" dirty="0"/>
        </a:p>
      </dsp:txBody>
      <dsp:txXfrm>
        <a:off x="974175" y="1490743"/>
        <a:ext cx="10144196" cy="745371"/>
      </dsp:txXfrm>
    </dsp:sp>
    <dsp:sp modelId="{2FFC0A62-6891-44B2-B9E3-92788EAB562E}">
      <dsp:nvSpPr>
        <dsp:cNvPr id="0" name=""/>
        <dsp:cNvSpPr/>
      </dsp:nvSpPr>
      <dsp:spPr>
        <a:xfrm>
          <a:off x="508317" y="1397571"/>
          <a:ext cx="931714" cy="93171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0A6766D-3757-418F-B5CE-472F3C0B1D99}">
      <dsp:nvSpPr>
        <dsp:cNvPr id="0" name=""/>
        <dsp:cNvSpPr/>
      </dsp:nvSpPr>
      <dsp:spPr>
        <a:xfrm>
          <a:off x="974175" y="2608994"/>
          <a:ext cx="10144196" cy="74537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91639" tIns="60960" rIns="60960" bIns="6096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CH" sz="2400" kern="1200" dirty="0"/>
            <a:t>Hearing care in </a:t>
          </a:r>
          <a:r>
            <a:rPr lang="de-CH" sz="2400" kern="1200" dirty="0" err="1"/>
            <a:t>the</a:t>
          </a:r>
          <a:r>
            <a:rPr lang="de-CH" sz="2400" kern="1200" dirty="0"/>
            <a:t> </a:t>
          </a:r>
          <a:r>
            <a:rPr lang="de-CH" sz="2400" kern="1200" dirty="0" err="1"/>
            <a:t>context</a:t>
          </a:r>
          <a:r>
            <a:rPr lang="de-CH" sz="2400" kern="1200" dirty="0"/>
            <a:t> of </a:t>
          </a:r>
          <a:r>
            <a:rPr lang="de-CH" sz="2400" kern="1200" dirty="0" err="1"/>
            <a:t>broader</a:t>
          </a:r>
          <a:r>
            <a:rPr lang="de-CH" sz="2400" kern="1200" dirty="0"/>
            <a:t> </a:t>
          </a:r>
          <a:r>
            <a:rPr lang="de-CH" sz="2400" kern="1200" dirty="0" err="1"/>
            <a:t>audiological</a:t>
          </a:r>
          <a:r>
            <a:rPr lang="de-CH" sz="2400" kern="1200" dirty="0"/>
            <a:t> care</a:t>
          </a:r>
        </a:p>
      </dsp:txBody>
      <dsp:txXfrm>
        <a:off x="974175" y="2608994"/>
        <a:ext cx="10144196" cy="745371"/>
      </dsp:txXfrm>
    </dsp:sp>
    <dsp:sp modelId="{4BAA5331-2299-43CF-B32E-B6704FF14C11}">
      <dsp:nvSpPr>
        <dsp:cNvPr id="0" name=""/>
        <dsp:cNvSpPr/>
      </dsp:nvSpPr>
      <dsp:spPr>
        <a:xfrm>
          <a:off x="508317" y="2515823"/>
          <a:ext cx="931714" cy="93171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E6A658-DFEC-4627-87D4-66B02D634F5B}">
      <dsp:nvSpPr>
        <dsp:cNvPr id="0" name=""/>
        <dsp:cNvSpPr/>
      </dsp:nvSpPr>
      <dsp:spPr>
        <a:xfrm>
          <a:off x="546836" y="3727246"/>
          <a:ext cx="10571535" cy="74537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91639" tIns="60960" rIns="60960" bIns="6096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CH" sz="2400" kern="1200" dirty="0"/>
            <a:t>Hearing </a:t>
          </a:r>
          <a:r>
            <a:rPr lang="de-CH" sz="2400" kern="1200" dirty="0" err="1"/>
            <a:t>loss</a:t>
          </a:r>
          <a:r>
            <a:rPr lang="de-CH" sz="2400" kern="1200" dirty="0"/>
            <a:t> and </a:t>
          </a:r>
          <a:r>
            <a:rPr lang="de-CH" sz="2400" kern="1200" dirty="0" err="1"/>
            <a:t>healthy</a:t>
          </a:r>
          <a:r>
            <a:rPr lang="de-CH" sz="2400" kern="1200" dirty="0"/>
            <a:t> </a:t>
          </a:r>
          <a:r>
            <a:rPr lang="de-CH" sz="2400" kern="1200" dirty="0" err="1"/>
            <a:t>living</a:t>
          </a:r>
          <a:r>
            <a:rPr lang="de-CH" sz="2400" kern="1200" dirty="0"/>
            <a:t> </a:t>
          </a:r>
          <a:r>
            <a:rPr lang="de-CH" sz="2400" kern="1200" dirty="0">
              <a:sym typeface="Wingdings" panose="05000000000000000000" pitchFamily="2" charset="2"/>
            </a:rPr>
            <a:t> </a:t>
          </a:r>
          <a:r>
            <a:rPr lang="de-CH" sz="2400" kern="1200" dirty="0" err="1">
              <a:sym typeface="Wingdings" panose="05000000000000000000" pitchFamily="2" charset="2"/>
            </a:rPr>
            <a:t>interprofessionalism</a:t>
          </a:r>
          <a:endParaRPr lang="de-CH" sz="2400" kern="1200" dirty="0"/>
        </a:p>
      </dsp:txBody>
      <dsp:txXfrm>
        <a:off x="546836" y="3727246"/>
        <a:ext cx="10571535" cy="745371"/>
      </dsp:txXfrm>
    </dsp:sp>
    <dsp:sp modelId="{566698CF-F76F-4A37-BF05-F3FF99255199}">
      <dsp:nvSpPr>
        <dsp:cNvPr id="0" name=""/>
        <dsp:cNvSpPr/>
      </dsp:nvSpPr>
      <dsp:spPr>
        <a:xfrm>
          <a:off x="80979" y="3634074"/>
          <a:ext cx="931714" cy="93171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1229C08-8AAC-4A95-8EC6-4799788C736E}">
      <dsp:nvSpPr>
        <dsp:cNvPr id="0" name=""/>
        <dsp:cNvSpPr/>
      </dsp:nvSpPr>
      <dsp:spPr>
        <a:xfrm rot="2472773">
          <a:off x="3491187" y="3706032"/>
          <a:ext cx="795626" cy="49658"/>
        </a:xfrm>
        <a:custGeom>
          <a:avLst/>
          <a:gdLst/>
          <a:ahLst/>
          <a:cxnLst/>
          <a:rect l="0" t="0" r="0" b="0"/>
          <a:pathLst>
            <a:path>
              <a:moveTo>
                <a:pt x="0" y="19335"/>
              </a:moveTo>
              <a:lnTo>
                <a:pt x="737382" y="19335"/>
              </a:lnTo>
            </a:path>
          </a:pathLst>
        </a:custGeom>
        <a:noFill/>
        <a:ln w="25400" cap="flat" cmpd="sng" algn="ctr">
          <a:solidFill>
            <a:srgbClr val="163669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20E45D5-C54C-4BA5-B400-B09660A18888}">
      <dsp:nvSpPr>
        <dsp:cNvPr id="0" name=""/>
        <dsp:cNvSpPr/>
      </dsp:nvSpPr>
      <dsp:spPr>
        <a:xfrm>
          <a:off x="3589739" y="2652648"/>
          <a:ext cx="892807" cy="49658"/>
        </a:xfrm>
        <a:custGeom>
          <a:avLst/>
          <a:gdLst/>
          <a:ahLst/>
          <a:cxnLst/>
          <a:rect l="0" t="0" r="0" b="0"/>
          <a:pathLst>
            <a:path>
              <a:moveTo>
                <a:pt x="0" y="19335"/>
              </a:moveTo>
              <a:lnTo>
                <a:pt x="820463" y="19335"/>
              </a:lnTo>
            </a:path>
          </a:pathLst>
        </a:custGeom>
        <a:noFill/>
        <a:ln w="25400" cap="flat" cmpd="sng" algn="ctr">
          <a:solidFill>
            <a:srgbClr val="163669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1B3D071-AEC3-4461-B56E-87421CBAD52F}">
      <dsp:nvSpPr>
        <dsp:cNvPr id="0" name=""/>
        <dsp:cNvSpPr/>
      </dsp:nvSpPr>
      <dsp:spPr>
        <a:xfrm rot="19204850">
          <a:off x="3482696" y="1601978"/>
          <a:ext cx="918627" cy="49658"/>
        </a:xfrm>
        <a:custGeom>
          <a:avLst/>
          <a:gdLst/>
          <a:ahLst/>
          <a:cxnLst/>
          <a:rect l="0" t="0" r="0" b="0"/>
          <a:pathLst>
            <a:path>
              <a:moveTo>
                <a:pt x="0" y="19335"/>
              </a:moveTo>
              <a:lnTo>
                <a:pt x="705100" y="19335"/>
              </a:lnTo>
            </a:path>
          </a:pathLst>
        </a:custGeom>
        <a:noFill/>
        <a:ln w="25400" cap="flat" cmpd="sng" algn="ctr">
          <a:solidFill>
            <a:srgbClr val="163669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4422ADC-0039-4FD0-A02E-8600E58AACCC}">
      <dsp:nvSpPr>
        <dsp:cNvPr id="0" name=""/>
        <dsp:cNvSpPr/>
      </dsp:nvSpPr>
      <dsp:spPr>
        <a:xfrm>
          <a:off x="0" y="1018655"/>
          <a:ext cx="3824617" cy="3125130"/>
        </a:xfrm>
        <a:prstGeom prst="ellipse">
          <a:avLst/>
        </a:prstGeom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4064" t="13251" r="4064" b="13251"/>
          </a:stretch>
        </a:blip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3670B9D-2B7F-4EA7-B6BC-524B7977FFC6}">
      <dsp:nvSpPr>
        <dsp:cNvPr id="0" name=""/>
        <dsp:cNvSpPr/>
      </dsp:nvSpPr>
      <dsp:spPr>
        <a:xfrm>
          <a:off x="4092186" y="46657"/>
          <a:ext cx="1625675" cy="1548793"/>
        </a:xfrm>
        <a:prstGeom prst="ellipse">
          <a:avLst/>
        </a:prstGeom>
        <a:solidFill>
          <a:srgbClr val="163669">
            <a:hueOff val="-4264928"/>
            <a:satOff val="5338"/>
            <a:lumOff val="5033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CH" sz="1500" kern="1200" dirty="0" err="1">
              <a:solidFill>
                <a:srgbClr val="FFFFFF"/>
              </a:solidFill>
              <a:latin typeface="Arial"/>
              <a:ea typeface="+mn-ea"/>
              <a:cs typeface="+mn-cs"/>
            </a:rPr>
            <a:t>Increase</a:t>
          </a:r>
          <a:r>
            <a:rPr lang="de-CH" sz="1500" kern="1200" dirty="0">
              <a:solidFill>
                <a:srgbClr val="FFFFFF"/>
              </a:solidFill>
              <a:latin typeface="Arial"/>
              <a:ea typeface="+mn-ea"/>
              <a:cs typeface="+mn-cs"/>
            </a:rPr>
            <a:t> </a:t>
          </a:r>
          <a:r>
            <a:rPr lang="de-CH" sz="1500" kern="1200" dirty="0" err="1">
              <a:solidFill>
                <a:srgbClr val="FFFFFF"/>
              </a:solidFill>
              <a:latin typeface="Arial"/>
              <a:ea typeface="+mn-ea"/>
              <a:cs typeface="+mn-cs"/>
            </a:rPr>
            <a:t>adoption</a:t>
          </a:r>
          <a:r>
            <a:rPr lang="de-CH" sz="1500" kern="1200" dirty="0">
              <a:solidFill>
                <a:srgbClr val="FFFFFF"/>
              </a:solidFill>
              <a:latin typeface="Arial"/>
              <a:ea typeface="+mn-ea"/>
              <a:cs typeface="+mn-cs"/>
            </a:rPr>
            <a:t> of </a:t>
          </a:r>
          <a:r>
            <a:rPr lang="de-CH" sz="1500" kern="1200" dirty="0" err="1">
              <a:solidFill>
                <a:srgbClr val="FFFFFF"/>
              </a:solidFill>
              <a:latin typeface="Arial"/>
              <a:ea typeface="+mn-ea"/>
              <a:cs typeface="+mn-cs"/>
            </a:rPr>
            <a:t>hearing</a:t>
          </a:r>
          <a:r>
            <a:rPr lang="de-CH" sz="1500" kern="1200" dirty="0">
              <a:solidFill>
                <a:srgbClr val="FFFFFF"/>
              </a:solidFill>
              <a:latin typeface="Arial"/>
              <a:ea typeface="+mn-ea"/>
              <a:cs typeface="+mn-cs"/>
            </a:rPr>
            <a:t> </a:t>
          </a:r>
          <a:r>
            <a:rPr lang="de-CH" sz="1500" kern="1200" dirty="0" err="1">
              <a:solidFill>
                <a:srgbClr val="FFFFFF"/>
              </a:solidFill>
              <a:latin typeface="Arial"/>
              <a:ea typeface="+mn-ea"/>
              <a:cs typeface="+mn-cs"/>
            </a:rPr>
            <a:t>systems</a:t>
          </a:r>
          <a:endParaRPr lang="de-CH" sz="1500" kern="1200" dirty="0">
            <a:solidFill>
              <a:srgbClr val="FFFFFF"/>
            </a:solidFill>
            <a:latin typeface="Arial"/>
            <a:ea typeface="+mn-ea"/>
            <a:cs typeface="+mn-cs"/>
          </a:endParaRPr>
        </a:p>
      </dsp:txBody>
      <dsp:txXfrm>
        <a:off x="4330261" y="273472"/>
        <a:ext cx="1149525" cy="1095163"/>
      </dsp:txXfrm>
    </dsp:sp>
    <dsp:sp modelId="{D8E9911A-17CF-46DA-A445-31E0D2AED3D5}">
      <dsp:nvSpPr>
        <dsp:cNvPr id="0" name=""/>
        <dsp:cNvSpPr/>
      </dsp:nvSpPr>
      <dsp:spPr>
        <a:xfrm>
          <a:off x="5776639" y="46657"/>
          <a:ext cx="2438513" cy="15487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CH" sz="1500" kern="1200" dirty="0">
              <a:solidFill>
                <a:srgbClr val="646464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Hearing </a:t>
          </a:r>
          <a:r>
            <a:rPr lang="de-CH" sz="1500" kern="1200" dirty="0" err="1">
              <a:solidFill>
                <a:srgbClr val="646464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instruments</a:t>
          </a:r>
          <a:r>
            <a:rPr lang="de-CH" sz="1500" kern="1200" dirty="0">
              <a:solidFill>
                <a:srgbClr val="646464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 </a:t>
          </a:r>
          <a:br>
            <a:rPr lang="de-CH" sz="1500" kern="1200" dirty="0">
              <a:solidFill>
                <a:srgbClr val="646464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</a:br>
          <a:r>
            <a:rPr lang="de-CH" sz="1500" kern="1200" dirty="0">
              <a:solidFill>
                <a:srgbClr val="646464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  <a:sym typeface="Wingdings" panose="05000000000000000000" pitchFamily="2" charset="2"/>
            </a:rPr>
            <a:t> </a:t>
          </a:r>
          <a:r>
            <a:rPr lang="de-CH" sz="1500" kern="1200" dirty="0" err="1">
              <a:solidFill>
                <a:srgbClr val="646464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  <a:sym typeface="Wingdings" panose="05000000000000000000" pitchFamily="2" charset="2"/>
            </a:rPr>
            <a:t>Hearables</a:t>
          </a:r>
          <a:endParaRPr lang="de-CH" sz="1500" kern="1200" dirty="0">
            <a:solidFill>
              <a:srgbClr val="646464">
                <a:hueOff val="0"/>
                <a:satOff val="0"/>
                <a:lumOff val="0"/>
                <a:alphaOff val="0"/>
              </a:srgbClr>
            </a:solidFill>
            <a:latin typeface="Arial"/>
            <a:ea typeface="+mn-ea"/>
            <a:cs typeface="+mn-cs"/>
          </a:endParaRP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CH" sz="1500" kern="1200" dirty="0">
              <a:solidFill>
                <a:srgbClr val="646464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Change narrative </a:t>
          </a:r>
          <a:r>
            <a:rPr lang="de-CH" sz="1500" kern="1200" dirty="0" err="1">
              <a:solidFill>
                <a:srgbClr val="646464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about</a:t>
          </a:r>
          <a:r>
            <a:rPr lang="de-CH" sz="1500" kern="1200" dirty="0">
              <a:solidFill>
                <a:srgbClr val="646464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 </a:t>
          </a:r>
          <a:r>
            <a:rPr lang="de-CH" sz="1500" kern="1200" dirty="0" err="1">
              <a:solidFill>
                <a:srgbClr val="646464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hearing</a:t>
          </a:r>
          <a:r>
            <a:rPr lang="de-CH" sz="1500" kern="1200" dirty="0">
              <a:solidFill>
                <a:srgbClr val="646464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 </a:t>
          </a:r>
          <a:r>
            <a:rPr lang="de-CH" sz="1500" kern="1200" dirty="0" err="1">
              <a:solidFill>
                <a:srgbClr val="646464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loss</a:t>
          </a:r>
          <a:endParaRPr lang="de-CH" sz="1500" kern="1200" dirty="0">
            <a:solidFill>
              <a:srgbClr val="646464">
                <a:hueOff val="0"/>
                <a:satOff val="0"/>
                <a:lumOff val="0"/>
                <a:alphaOff val="0"/>
              </a:srgbClr>
            </a:solidFill>
            <a:latin typeface="Arial"/>
            <a:ea typeface="+mn-ea"/>
            <a:cs typeface="+mn-cs"/>
          </a:endParaRP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CH" sz="1500" kern="1200" dirty="0" err="1">
              <a:solidFill>
                <a:srgbClr val="646464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Understand</a:t>
          </a:r>
          <a:r>
            <a:rPr lang="de-CH" sz="1500" kern="1200" dirty="0">
              <a:solidFill>
                <a:srgbClr val="646464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 individual </a:t>
          </a:r>
          <a:r>
            <a:rPr lang="de-CH" sz="1500" kern="1200" dirty="0" err="1">
              <a:solidFill>
                <a:srgbClr val="646464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needs</a:t>
          </a:r>
          <a:endParaRPr lang="de-CH" sz="1500" kern="1200" dirty="0">
            <a:solidFill>
              <a:srgbClr val="646464">
                <a:hueOff val="0"/>
                <a:satOff val="0"/>
                <a:lumOff val="0"/>
                <a:alphaOff val="0"/>
              </a:srgbClr>
            </a:solidFill>
            <a:latin typeface="Arial"/>
            <a:ea typeface="+mn-ea"/>
            <a:cs typeface="+mn-cs"/>
          </a:endParaRP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CH" sz="1500" kern="1200" dirty="0">
              <a:solidFill>
                <a:srgbClr val="646464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Family </a:t>
          </a:r>
          <a:r>
            <a:rPr lang="de-CH" sz="1500" kern="1200" dirty="0" err="1">
              <a:solidFill>
                <a:srgbClr val="646464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centered</a:t>
          </a:r>
          <a:r>
            <a:rPr lang="de-CH" sz="1500" kern="1200" dirty="0">
              <a:solidFill>
                <a:srgbClr val="646464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 care</a:t>
          </a:r>
        </a:p>
      </dsp:txBody>
      <dsp:txXfrm>
        <a:off x="5776639" y="46657"/>
        <a:ext cx="2438513" cy="1548793"/>
      </dsp:txXfrm>
    </dsp:sp>
    <dsp:sp modelId="{2D46B089-9052-4D26-8321-80CD238C4003}">
      <dsp:nvSpPr>
        <dsp:cNvPr id="0" name=""/>
        <dsp:cNvSpPr/>
      </dsp:nvSpPr>
      <dsp:spPr>
        <a:xfrm>
          <a:off x="4482546" y="1903080"/>
          <a:ext cx="1655583" cy="1548793"/>
        </a:xfrm>
        <a:prstGeom prst="ellipse">
          <a:avLst/>
        </a:prstGeom>
        <a:solidFill>
          <a:srgbClr val="163669">
            <a:hueOff val="-8529856"/>
            <a:satOff val="10676"/>
            <a:lumOff val="10065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CH" sz="1500" kern="1200" dirty="0" err="1">
              <a:solidFill>
                <a:srgbClr val="FFFFFF"/>
              </a:solidFill>
              <a:latin typeface="Arial"/>
              <a:ea typeface="+mn-ea"/>
              <a:cs typeface="+mn-cs"/>
            </a:rPr>
            <a:t>Offer</a:t>
          </a:r>
          <a:r>
            <a:rPr lang="de-CH" sz="1500" kern="1200" dirty="0">
              <a:solidFill>
                <a:srgbClr val="FFFFFF"/>
              </a:solidFill>
              <a:latin typeface="Arial"/>
              <a:ea typeface="+mn-ea"/>
              <a:cs typeface="+mn-cs"/>
            </a:rPr>
            <a:t> </a:t>
          </a:r>
          <a:r>
            <a:rPr lang="de-CH" sz="1500" kern="1200" dirty="0" err="1">
              <a:solidFill>
                <a:srgbClr val="FFFFFF"/>
              </a:solidFill>
              <a:latin typeface="Arial"/>
              <a:ea typeface="+mn-ea"/>
              <a:cs typeface="+mn-cs"/>
            </a:rPr>
            <a:t>new</a:t>
          </a:r>
          <a:r>
            <a:rPr lang="de-CH" sz="1500" kern="1200" dirty="0">
              <a:solidFill>
                <a:srgbClr val="FFFFFF"/>
              </a:solidFill>
              <a:latin typeface="Arial"/>
              <a:ea typeface="+mn-ea"/>
              <a:cs typeface="+mn-cs"/>
            </a:rPr>
            <a:t> </a:t>
          </a:r>
          <a:r>
            <a:rPr lang="de-CH" sz="1500" kern="1200" dirty="0" err="1">
              <a:solidFill>
                <a:srgbClr val="FFFFFF"/>
              </a:solidFill>
              <a:latin typeface="Arial"/>
              <a:ea typeface="+mn-ea"/>
              <a:cs typeface="+mn-cs"/>
            </a:rPr>
            <a:t>services</a:t>
          </a:r>
          <a:endParaRPr lang="de-CH" sz="1500" kern="1200" dirty="0">
            <a:solidFill>
              <a:srgbClr val="FFFFFF"/>
            </a:solidFill>
            <a:latin typeface="Arial"/>
            <a:ea typeface="+mn-ea"/>
            <a:cs typeface="+mn-cs"/>
          </a:endParaRPr>
        </a:p>
      </dsp:txBody>
      <dsp:txXfrm>
        <a:off x="4725001" y="2129895"/>
        <a:ext cx="1170673" cy="1095163"/>
      </dsp:txXfrm>
    </dsp:sp>
    <dsp:sp modelId="{1F1FC666-D1F9-4F5B-B199-538B219E6C23}">
      <dsp:nvSpPr>
        <dsp:cNvPr id="0" name=""/>
        <dsp:cNvSpPr/>
      </dsp:nvSpPr>
      <dsp:spPr>
        <a:xfrm>
          <a:off x="6159522" y="1903080"/>
          <a:ext cx="2483374" cy="15487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CH" sz="1500" kern="1200" dirty="0">
              <a:solidFill>
                <a:srgbClr val="646464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Tinnitus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CH" sz="1500" kern="1200" dirty="0">
              <a:solidFill>
                <a:srgbClr val="646464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Balance &amp; vestibular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CH" sz="1500" kern="1200" dirty="0" err="1">
              <a:solidFill>
                <a:srgbClr val="646464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Pediatric</a:t>
          </a:r>
          <a:r>
            <a:rPr lang="de-CH" sz="1500" kern="1200" dirty="0">
              <a:solidFill>
                <a:srgbClr val="646464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 </a:t>
          </a:r>
          <a:r>
            <a:rPr lang="de-CH" sz="1500" kern="1200" dirty="0" err="1">
              <a:solidFill>
                <a:srgbClr val="646464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communication</a:t>
          </a:r>
          <a:r>
            <a:rPr lang="de-CH" sz="1500" kern="1200" dirty="0">
              <a:solidFill>
                <a:srgbClr val="646464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 </a:t>
          </a:r>
          <a:r>
            <a:rPr lang="de-CH" sz="1500" kern="1200" dirty="0" err="1">
              <a:solidFill>
                <a:srgbClr val="646464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+mn-cs"/>
            </a:rPr>
            <a:t>disorders</a:t>
          </a:r>
          <a:endParaRPr lang="de-CH" sz="1500" kern="1200" dirty="0">
            <a:solidFill>
              <a:srgbClr val="646464">
                <a:hueOff val="0"/>
                <a:satOff val="0"/>
                <a:lumOff val="0"/>
                <a:alphaOff val="0"/>
              </a:srgbClr>
            </a:solidFill>
            <a:latin typeface="Arial"/>
            <a:ea typeface="+mn-ea"/>
            <a:cs typeface="+mn-cs"/>
          </a:endParaRPr>
        </a:p>
      </dsp:txBody>
      <dsp:txXfrm>
        <a:off x="6159522" y="1903080"/>
        <a:ext cx="2483374" cy="1548793"/>
      </dsp:txXfrm>
    </dsp:sp>
    <dsp:sp modelId="{B5FAF730-AF64-4AAE-94BB-234C032E7DA0}">
      <dsp:nvSpPr>
        <dsp:cNvPr id="0" name=""/>
        <dsp:cNvSpPr/>
      </dsp:nvSpPr>
      <dsp:spPr>
        <a:xfrm>
          <a:off x="3993456" y="3723742"/>
          <a:ext cx="1574891" cy="1576548"/>
        </a:xfrm>
        <a:prstGeom prst="ellipse">
          <a:avLst/>
        </a:prstGeom>
        <a:solidFill>
          <a:srgbClr val="163669">
            <a:hueOff val="-12794783"/>
            <a:satOff val="16014"/>
            <a:lumOff val="15098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CH" sz="1400" b="0" kern="1200" dirty="0" err="1">
              <a:solidFill>
                <a:srgbClr val="FFFFFF"/>
              </a:solidFill>
              <a:latin typeface="Arial"/>
              <a:ea typeface="+mn-ea"/>
              <a:cs typeface="+mn-cs"/>
            </a:rPr>
            <a:t>Interprofes-sionalissm</a:t>
          </a:r>
          <a:endParaRPr lang="de-CH" sz="1400" b="0" kern="1200" dirty="0">
            <a:solidFill>
              <a:srgbClr val="FFFFFF"/>
            </a:solidFill>
            <a:latin typeface="Arial"/>
            <a:ea typeface="+mn-ea"/>
            <a:cs typeface="+mn-cs"/>
          </a:endParaRPr>
        </a:p>
      </dsp:txBody>
      <dsp:txXfrm>
        <a:off x="4224093" y="3954622"/>
        <a:ext cx="1113617" cy="1114788"/>
      </dsp:txXfrm>
    </dsp:sp>
    <dsp:sp modelId="{117E650C-070F-4D7C-B207-F787BB661DBD}">
      <dsp:nvSpPr>
        <dsp:cNvPr id="0" name=""/>
        <dsp:cNvSpPr/>
      </dsp:nvSpPr>
      <dsp:spPr>
        <a:xfrm>
          <a:off x="5690605" y="3723742"/>
          <a:ext cx="2362336" cy="15765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CH" sz="1500" kern="1200" dirty="0">
              <a:solidFill>
                <a:schemeClr val="tx1"/>
              </a:solidFill>
              <a:latin typeface="Arial"/>
              <a:ea typeface="+mn-ea"/>
              <a:cs typeface="+mn-cs"/>
            </a:rPr>
            <a:t>Network </a:t>
          </a:r>
          <a:r>
            <a:rPr lang="de-CH" sz="1500" kern="1200" dirty="0" err="1">
              <a:solidFill>
                <a:schemeClr val="tx1"/>
              </a:solidFill>
              <a:latin typeface="Arial"/>
              <a:ea typeface="+mn-ea"/>
              <a:cs typeface="+mn-cs"/>
            </a:rPr>
            <a:t>with</a:t>
          </a:r>
          <a:r>
            <a:rPr lang="de-CH" sz="1500" kern="1200" dirty="0">
              <a:solidFill>
                <a:schemeClr val="tx1"/>
              </a:solidFill>
              <a:latin typeface="Arial"/>
              <a:ea typeface="+mn-ea"/>
              <a:cs typeface="+mn-cs"/>
            </a:rPr>
            <a:t> </a:t>
          </a:r>
          <a:r>
            <a:rPr lang="de-CH" sz="1500" kern="1200" dirty="0" err="1">
              <a:solidFill>
                <a:schemeClr val="tx1"/>
              </a:solidFill>
              <a:latin typeface="Arial"/>
              <a:ea typeface="+mn-ea"/>
              <a:cs typeface="+mn-cs"/>
            </a:rPr>
            <a:t>other</a:t>
          </a:r>
          <a:r>
            <a:rPr lang="de-CH" sz="1500" kern="1200" dirty="0">
              <a:solidFill>
                <a:schemeClr val="tx1"/>
              </a:solidFill>
              <a:latin typeface="Arial"/>
              <a:ea typeface="+mn-ea"/>
              <a:cs typeface="+mn-cs"/>
            </a:rPr>
            <a:t> </a:t>
          </a:r>
          <a:r>
            <a:rPr lang="de-CH" sz="1500" kern="1200" dirty="0" err="1">
              <a:solidFill>
                <a:schemeClr val="tx1"/>
              </a:solidFill>
              <a:latin typeface="Arial"/>
              <a:ea typeface="+mn-ea"/>
              <a:cs typeface="+mn-cs"/>
            </a:rPr>
            <a:t>health</a:t>
          </a:r>
          <a:r>
            <a:rPr lang="de-CH" sz="1500" kern="1200" dirty="0">
              <a:solidFill>
                <a:schemeClr val="tx1"/>
              </a:solidFill>
              <a:latin typeface="Arial"/>
              <a:ea typeface="+mn-ea"/>
              <a:cs typeface="+mn-cs"/>
            </a:rPr>
            <a:t> care </a:t>
          </a:r>
          <a:r>
            <a:rPr lang="de-CH" sz="1500" kern="1200" dirty="0" err="1">
              <a:solidFill>
                <a:schemeClr val="tx1"/>
              </a:solidFill>
              <a:latin typeface="Arial"/>
              <a:ea typeface="+mn-ea"/>
              <a:cs typeface="+mn-cs"/>
            </a:rPr>
            <a:t>providers</a:t>
          </a:r>
          <a:endParaRPr lang="de-CH" sz="1500" kern="1200" dirty="0">
            <a:solidFill>
              <a:schemeClr val="tx1"/>
            </a:solidFill>
            <a:latin typeface="Arial"/>
            <a:ea typeface="+mn-ea"/>
            <a:cs typeface="+mn-cs"/>
          </a:endParaRP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CH" sz="1500" kern="1200" dirty="0">
              <a:solidFill>
                <a:schemeClr val="tx1"/>
              </a:solidFill>
              <a:latin typeface="Arial"/>
              <a:ea typeface="+mn-ea"/>
              <a:cs typeface="+mn-cs"/>
            </a:rPr>
            <a:t>GPs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CH" sz="1500" kern="1200" dirty="0" err="1">
              <a:solidFill>
                <a:schemeClr val="tx1"/>
              </a:solidFill>
              <a:latin typeface="Arial"/>
              <a:ea typeface="+mn-ea"/>
              <a:cs typeface="+mn-cs"/>
            </a:rPr>
            <a:t>Geriatricians</a:t>
          </a:r>
          <a:endParaRPr lang="de-CH" sz="1500" kern="1200" dirty="0">
            <a:solidFill>
              <a:schemeClr val="tx1"/>
            </a:solidFill>
            <a:latin typeface="Arial"/>
            <a:ea typeface="+mn-ea"/>
            <a:cs typeface="+mn-cs"/>
          </a:endParaRP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CH" sz="1500" kern="1200" dirty="0" err="1">
              <a:solidFill>
                <a:schemeClr val="tx1"/>
              </a:solidFill>
              <a:latin typeface="Arial"/>
              <a:ea typeface="+mn-ea"/>
              <a:cs typeface="+mn-cs"/>
            </a:rPr>
            <a:t>Various</a:t>
          </a:r>
          <a:r>
            <a:rPr lang="de-CH" sz="1500" kern="1200" dirty="0">
              <a:solidFill>
                <a:schemeClr val="tx1"/>
              </a:solidFill>
              <a:latin typeface="Arial"/>
              <a:ea typeface="+mn-ea"/>
              <a:cs typeface="+mn-cs"/>
            </a:rPr>
            <a:t> </a:t>
          </a:r>
          <a:r>
            <a:rPr lang="de-CH" sz="1500" kern="1200" dirty="0" err="1">
              <a:solidFill>
                <a:schemeClr val="tx1"/>
              </a:solidFill>
              <a:latin typeface="Arial"/>
              <a:ea typeface="+mn-ea"/>
              <a:cs typeface="+mn-cs"/>
            </a:rPr>
            <a:t>specializations</a:t>
          </a:r>
          <a:endParaRPr lang="de-CH" sz="1500" kern="1200" dirty="0">
            <a:solidFill>
              <a:schemeClr val="tx1"/>
            </a:solidFill>
            <a:latin typeface="Arial"/>
            <a:ea typeface="+mn-ea"/>
            <a:cs typeface="+mn-cs"/>
          </a:endParaRPr>
        </a:p>
      </dsp:txBody>
      <dsp:txXfrm>
        <a:off x="5690605" y="3723742"/>
        <a:ext cx="2362336" cy="157654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F1D677-EECA-4245-9E20-40A6A0109A75}" type="datetimeFigureOut">
              <a:rPr lang="en-GB" smtClean="0"/>
              <a:t>11/09/2019</a:t>
            </a:fld>
            <a:endParaRPr lang="en-GB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A13DB0-83B3-4016-8861-7956E113BEB9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46291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ts val="0"/>
              </a:spcBef>
            </a:pPr>
            <a:r>
              <a:rPr lang="de-CH" sz="1400" dirty="0"/>
              <a:t>The </a:t>
            </a:r>
            <a:r>
              <a:rPr lang="de-CH" sz="1400" dirty="0" err="1"/>
              <a:t>role</a:t>
            </a:r>
            <a:r>
              <a:rPr lang="de-CH" sz="1400" dirty="0"/>
              <a:t> </a:t>
            </a:r>
            <a:r>
              <a:rPr lang="de-CH" sz="1400" dirty="0" err="1"/>
              <a:t>of</a:t>
            </a:r>
            <a:r>
              <a:rPr lang="de-CH" sz="1400" dirty="0"/>
              <a:t> </a:t>
            </a:r>
            <a:r>
              <a:rPr lang="de-CH" sz="1400" dirty="0" err="1"/>
              <a:t>hearing</a:t>
            </a:r>
            <a:r>
              <a:rPr lang="de-CH" sz="1400" dirty="0"/>
              <a:t> in </a:t>
            </a:r>
            <a:r>
              <a:rPr lang="de-CH" sz="1400" dirty="0" err="1"/>
              <a:t>daily</a:t>
            </a:r>
            <a:r>
              <a:rPr lang="de-CH" sz="1400" dirty="0"/>
              <a:t> </a:t>
            </a:r>
            <a:r>
              <a:rPr lang="de-CH" sz="1400" dirty="0" err="1"/>
              <a:t>life</a:t>
            </a:r>
            <a:r>
              <a:rPr lang="de-CH" sz="1400" dirty="0"/>
              <a:t>:</a:t>
            </a:r>
          </a:p>
          <a:p>
            <a:pPr lvl="1">
              <a:spcBef>
                <a:spcPts val="0"/>
              </a:spcBef>
            </a:pPr>
            <a:r>
              <a:rPr lang="de-CH" sz="1400" dirty="0"/>
              <a:t>The social sense, </a:t>
            </a:r>
            <a:r>
              <a:rPr lang="de-CH" sz="1400" dirty="0" err="1"/>
              <a:t>the</a:t>
            </a:r>
            <a:r>
              <a:rPr lang="de-CH" sz="1400" dirty="0"/>
              <a:t> emotional sense, </a:t>
            </a:r>
            <a:r>
              <a:rPr lang="de-CH" sz="1400" dirty="0" err="1"/>
              <a:t>the</a:t>
            </a:r>
            <a:r>
              <a:rPr lang="de-CH" sz="1400" dirty="0"/>
              <a:t> </a:t>
            </a:r>
            <a:r>
              <a:rPr lang="de-CH" sz="1400" dirty="0" err="1"/>
              <a:t>monitoring</a:t>
            </a:r>
            <a:r>
              <a:rPr lang="de-CH" sz="1400" dirty="0"/>
              <a:t> sense</a:t>
            </a:r>
          </a:p>
          <a:p>
            <a:pPr>
              <a:spcBef>
                <a:spcPts val="0"/>
              </a:spcBef>
            </a:pPr>
            <a:r>
              <a:rPr lang="de-CH" sz="1400" dirty="0"/>
              <a:t>Hearing </a:t>
            </a:r>
            <a:r>
              <a:rPr lang="de-CH" sz="1400" dirty="0" err="1"/>
              <a:t>loss</a:t>
            </a:r>
            <a:r>
              <a:rPr lang="de-CH" sz="1400" dirty="0"/>
              <a:t> – </a:t>
            </a:r>
            <a:r>
              <a:rPr lang="de-CH" sz="1400" dirty="0" err="1"/>
              <a:t>impact</a:t>
            </a:r>
            <a:r>
              <a:rPr lang="de-CH" sz="1400" dirty="0"/>
              <a:t> on </a:t>
            </a:r>
            <a:r>
              <a:rPr lang="de-CH" sz="1400" dirty="0" err="1"/>
              <a:t>quality</a:t>
            </a:r>
            <a:r>
              <a:rPr lang="de-CH" sz="1400" dirty="0"/>
              <a:t> </a:t>
            </a:r>
            <a:r>
              <a:rPr lang="de-CH" sz="1400" dirty="0" err="1"/>
              <a:t>of</a:t>
            </a:r>
            <a:r>
              <a:rPr lang="de-CH" sz="1400" dirty="0"/>
              <a:t> </a:t>
            </a:r>
            <a:r>
              <a:rPr lang="de-CH" sz="1400" dirty="0" err="1"/>
              <a:t>life</a:t>
            </a:r>
            <a:r>
              <a:rPr lang="de-CH" sz="1400" dirty="0"/>
              <a:t> (</a:t>
            </a:r>
            <a:r>
              <a:rPr lang="de-CH" sz="1400" dirty="0" err="1"/>
              <a:t>beyond</a:t>
            </a:r>
            <a:r>
              <a:rPr lang="de-CH" sz="1400" dirty="0"/>
              <a:t> </a:t>
            </a:r>
            <a:r>
              <a:rPr lang="de-CH" sz="1400" dirty="0" err="1"/>
              <a:t>speech</a:t>
            </a:r>
            <a:r>
              <a:rPr lang="de-CH" sz="1400" dirty="0"/>
              <a:t> </a:t>
            </a:r>
            <a:r>
              <a:rPr lang="de-CH" sz="1400" dirty="0" err="1"/>
              <a:t>intelligibility</a:t>
            </a:r>
            <a:r>
              <a:rPr lang="de-CH" sz="1400" dirty="0"/>
              <a:t>)</a:t>
            </a:r>
          </a:p>
          <a:p>
            <a:pPr lvl="1">
              <a:spcBef>
                <a:spcPts val="0"/>
              </a:spcBef>
            </a:pPr>
            <a:r>
              <a:rPr lang="de-CH" sz="1400" dirty="0" err="1"/>
              <a:t>Increased</a:t>
            </a:r>
            <a:r>
              <a:rPr lang="de-CH" sz="1400" dirty="0"/>
              <a:t> </a:t>
            </a:r>
            <a:r>
              <a:rPr lang="de-CH" sz="1400" dirty="0" err="1"/>
              <a:t>listening</a:t>
            </a:r>
            <a:r>
              <a:rPr lang="de-CH" sz="1400" dirty="0"/>
              <a:t> </a:t>
            </a:r>
            <a:r>
              <a:rPr lang="de-CH" sz="1400" dirty="0" err="1"/>
              <a:t>effort</a:t>
            </a:r>
            <a:r>
              <a:rPr lang="de-CH" sz="1400" dirty="0"/>
              <a:t> &amp; </a:t>
            </a:r>
            <a:r>
              <a:rPr lang="de-CH" sz="1400" dirty="0" err="1"/>
              <a:t>fatigue</a:t>
            </a:r>
            <a:endParaRPr lang="de-CH" sz="1400" dirty="0"/>
          </a:p>
          <a:p>
            <a:pPr lvl="2">
              <a:spcBef>
                <a:spcPts val="0"/>
              </a:spcBef>
            </a:pPr>
            <a:r>
              <a:rPr lang="de-CH" sz="1400" dirty="0"/>
              <a:t>EMA </a:t>
            </a:r>
            <a:r>
              <a:rPr lang="de-CH" sz="1400" dirty="0" err="1"/>
              <a:t>study</a:t>
            </a:r>
            <a:r>
              <a:rPr lang="de-CH" sz="1400" dirty="0"/>
              <a:t> BAT</a:t>
            </a:r>
          </a:p>
          <a:p>
            <a:pPr lvl="1">
              <a:spcBef>
                <a:spcPts val="0"/>
              </a:spcBef>
            </a:pPr>
            <a:r>
              <a:rPr lang="de-CH" sz="1400" dirty="0" err="1"/>
              <a:t>Social</a:t>
            </a:r>
            <a:r>
              <a:rPr lang="de-CH" sz="1400" dirty="0"/>
              <a:t> </a:t>
            </a:r>
            <a:r>
              <a:rPr lang="de-CH" sz="1400" dirty="0" err="1"/>
              <a:t>isolation</a:t>
            </a:r>
            <a:r>
              <a:rPr lang="de-CH" sz="1400" dirty="0"/>
              <a:t>, </a:t>
            </a:r>
            <a:r>
              <a:rPr lang="de-CH" sz="1400" dirty="0" err="1"/>
              <a:t>lonliness</a:t>
            </a:r>
            <a:r>
              <a:rPr lang="de-CH" sz="1400" dirty="0"/>
              <a:t>, </a:t>
            </a:r>
            <a:r>
              <a:rPr lang="de-CH" sz="1400" dirty="0" err="1"/>
              <a:t>depression</a:t>
            </a:r>
            <a:r>
              <a:rPr lang="de-CH" sz="1400" dirty="0"/>
              <a:t>, …</a:t>
            </a:r>
          </a:p>
          <a:p>
            <a:pPr lvl="1">
              <a:spcBef>
                <a:spcPts val="0"/>
              </a:spcBef>
            </a:pPr>
            <a:r>
              <a:rPr lang="de-CH" sz="1400" dirty="0" err="1"/>
              <a:t>Reduced</a:t>
            </a:r>
            <a:r>
              <a:rPr lang="de-CH" sz="1400" dirty="0"/>
              <a:t> </a:t>
            </a:r>
            <a:r>
              <a:rPr lang="de-CH" sz="1400" dirty="0" err="1"/>
              <a:t>ability</a:t>
            </a:r>
            <a:r>
              <a:rPr lang="de-CH" sz="1400" dirty="0"/>
              <a:t> </a:t>
            </a:r>
            <a:r>
              <a:rPr lang="de-CH" sz="1400" dirty="0" err="1"/>
              <a:t>to</a:t>
            </a:r>
            <a:r>
              <a:rPr lang="de-CH" sz="1400" dirty="0"/>
              <a:t> </a:t>
            </a:r>
            <a:r>
              <a:rPr lang="de-CH" sz="1400" dirty="0" err="1"/>
              <a:t>socially</a:t>
            </a:r>
            <a:r>
              <a:rPr lang="de-CH" sz="1400" dirty="0"/>
              <a:t> </a:t>
            </a:r>
            <a:r>
              <a:rPr lang="de-CH" sz="1400" dirty="0" err="1"/>
              <a:t>interact</a:t>
            </a:r>
            <a:r>
              <a:rPr lang="de-CH" sz="1400" dirty="0"/>
              <a:t> – limited </a:t>
            </a:r>
            <a:r>
              <a:rPr lang="de-CH" sz="1400" dirty="0" err="1"/>
              <a:t>ability</a:t>
            </a:r>
            <a:r>
              <a:rPr lang="de-CH" sz="1400" dirty="0"/>
              <a:t> </a:t>
            </a:r>
            <a:r>
              <a:rPr lang="de-CH" sz="1400" dirty="0" err="1"/>
              <a:t>to</a:t>
            </a:r>
            <a:r>
              <a:rPr lang="de-CH" sz="1400" dirty="0"/>
              <a:t> </a:t>
            </a:r>
            <a:r>
              <a:rPr lang="de-CH" sz="1400" dirty="0" err="1"/>
              <a:t>identify</a:t>
            </a:r>
            <a:r>
              <a:rPr lang="de-CH" sz="1400" dirty="0"/>
              <a:t> </a:t>
            </a:r>
            <a:r>
              <a:rPr lang="de-CH" sz="1400" dirty="0" err="1"/>
              <a:t>affective</a:t>
            </a:r>
            <a:r>
              <a:rPr lang="de-CH" sz="1400" dirty="0"/>
              <a:t> </a:t>
            </a:r>
            <a:r>
              <a:rPr lang="de-CH" sz="1400" dirty="0" err="1"/>
              <a:t>speech</a:t>
            </a:r>
            <a:r>
              <a:rPr lang="de-CH" sz="1400" dirty="0"/>
              <a:t> </a:t>
            </a:r>
            <a:r>
              <a:rPr lang="de-CH" sz="1400" dirty="0" err="1"/>
              <a:t>correctly</a:t>
            </a:r>
            <a:endParaRPr lang="de-CH" sz="1400" dirty="0"/>
          </a:p>
          <a:p>
            <a:pPr>
              <a:spcBef>
                <a:spcPts val="0"/>
              </a:spcBef>
            </a:pPr>
            <a:r>
              <a:rPr lang="de-CH" sz="1400" dirty="0"/>
              <a:t>Hearing </a:t>
            </a:r>
            <a:r>
              <a:rPr lang="de-CH" sz="1400" dirty="0" err="1"/>
              <a:t>instruments</a:t>
            </a:r>
            <a:r>
              <a:rPr lang="de-CH" sz="1400" dirty="0"/>
              <a:t> </a:t>
            </a:r>
            <a:r>
              <a:rPr lang="de-CH" sz="1400" dirty="0" err="1"/>
              <a:t>improve</a:t>
            </a:r>
            <a:r>
              <a:rPr lang="de-CH" sz="1400" dirty="0"/>
              <a:t> </a:t>
            </a:r>
            <a:r>
              <a:rPr lang="de-CH" sz="1400" dirty="0" err="1"/>
              <a:t>quality</a:t>
            </a:r>
            <a:r>
              <a:rPr lang="de-CH" sz="1400" dirty="0"/>
              <a:t> </a:t>
            </a:r>
            <a:r>
              <a:rPr lang="de-CH" sz="1400" dirty="0" err="1"/>
              <a:t>of</a:t>
            </a:r>
            <a:r>
              <a:rPr lang="de-CH" sz="1400" dirty="0"/>
              <a:t> </a:t>
            </a:r>
            <a:r>
              <a:rPr lang="de-CH" sz="1400" dirty="0" err="1"/>
              <a:t>life</a:t>
            </a:r>
            <a:r>
              <a:rPr lang="de-CH" sz="1400" dirty="0"/>
              <a:t> </a:t>
            </a:r>
            <a:r>
              <a:rPr lang="de-CH" sz="1400" dirty="0" err="1"/>
              <a:t>beyond</a:t>
            </a:r>
            <a:r>
              <a:rPr lang="de-CH" sz="1400" dirty="0"/>
              <a:t> </a:t>
            </a:r>
            <a:r>
              <a:rPr lang="de-CH" sz="1400" dirty="0" err="1"/>
              <a:t>speech</a:t>
            </a:r>
            <a:r>
              <a:rPr lang="de-CH" sz="1400" dirty="0"/>
              <a:t> </a:t>
            </a:r>
            <a:r>
              <a:rPr lang="de-CH" sz="1400" dirty="0" err="1"/>
              <a:t>intelligibiligy</a:t>
            </a:r>
            <a:endParaRPr lang="de-CH" sz="1400" dirty="0"/>
          </a:p>
          <a:p>
            <a:pPr lvl="1">
              <a:spcBef>
                <a:spcPts val="0"/>
              </a:spcBef>
            </a:pPr>
            <a:r>
              <a:rPr lang="de-CH" sz="1400" dirty="0" err="1"/>
              <a:t>Reduce</a:t>
            </a:r>
            <a:r>
              <a:rPr lang="de-CH" sz="1400" dirty="0"/>
              <a:t> </a:t>
            </a:r>
            <a:r>
              <a:rPr lang="de-CH" sz="1400" dirty="0" err="1"/>
              <a:t>listening</a:t>
            </a:r>
            <a:r>
              <a:rPr lang="de-CH" sz="1400" dirty="0"/>
              <a:t> </a:t>
            </a:r>
            <a:r>
              <a:rPr lang="de-CH" sz="1400" dirty="0" err="1"/>
              <a:t>effort</a:t>
            </a:r>
            <a:r>
              <a:rPr lang="de-CH" sz="1400" dirty="0"/>
              <a:t> </a:t>
            </a:r>
            <a:r>
              <a:rPr lang="de-CH" sz="1400" dirty="0">
                <a:sym typeface="Wingdings" panose="05000000000000000000" pitchFamily="2" charset="2"/>
              </a:rPr>
              <a:t> BVST, Erin </a:t>
            </a:r>
            <a:r>
              <a:rPr lang="de-CH" sz="1400" dirty="0" err="1">
                <a:sym typeface="Wingdings" panose="05000000000000000000" pitchFamily="2" charset="2"/>
              </a:rPr>
              <a:t>Picou’s</a:t>
            </a:r>
            <a:r>
              <a:rPr lang="de-CH" sz="1400" dirty="0">
                <a:sym typeface="Wingdings" panose="05000000000000000000" pitchFamily="2" charset="2"/>
              </a:rPr>
              <a:t> </a:t>
            </a:r>
            <a:r>
              <a:rPr lang="de-CH" sz="1400" dirty="0" err="1">
                <a:sym typeface="Wingdings" panose="05000000000000000000" pitchFamily="2" charset="2"/>
              </a:rPr>
              <a:t>work</a:t>
            </a:r>
            <a:r>
              <a:rPr lang="de-CH" sz="1400" dirty="0">
                <a:sym typeface="Wingdings" panose="05000000000000000000" pitchFamily="2" charset="2"/>
              </a:rPr>
              <a:t>, </a:t>
            </a:r>
            <a:r>
              <a:rPr lang="de-CH" sz="1400" dirty="0" err="1">
                <a:sym typeface="Wingdings" panose="05000000000000000000" pitchFamily="2" charset="2"/>
              </a:rPr>
              <a:t>reduced</a:t>
            </a:r>
            <a:r>
              <a:rPr lang="de-CH" sz="1400" dirty="0">
                <a:sym typeface="Wingdings" panose="05000000000000000000" pitchFamily="2" charset="2"/>
              </a:rPr>
              <a:t> </a:t>
            </a:r>
            <a:r>
              <a:rPr lang="de-CH" sz="1400" dirty="0" err="1">
                <a:sym typeface="Wingdings" panose="05000000000000000000" pitchFamily="2" charset="2"/>
              </a:rPr>
              <a:t>fatigue</a:t>
            </a:r>
            <a:r>
              <a:rPr lang="de-CH" sz="1400" dirty="0">
                <a:sym typeface="Wingdings" panose="05000000000000000000" pitchFamily="2" charset="2"/>
              </a:rPr>
              <a:t> (Brent, </a:t>
            </a:r>
            <a:r>
              <a:rPr lang="de-CH" sz="1400" dirty="0" err="1">
                <a:sym typeface="Wingdings" panose="05000000000000000000" pitchFamily="2" charset="2"/>
              </a:rPr>
              <a:t>Ben’s</a:t>
            </a:r>
            <a:r>
              <a:rPr lang="de-CH" sz="1400" dirty="0">
                <a:sym typeface="Wingdings" panose="05000000000000000000" pitchFamily="2" charset="2"/>
              </a:rPr>
              <a:t> </a:t>
            </a:r>
            <a:r>
              <a:rPr lang="de-CH" sz="1400" dirty="0" err="1">
                <a:sym typeface="Wingdings" panose="05000000000000000000" pitchFamily="2" charset="2"/>
              </a:rPr>
              <a:t>work</a:t>
            </a:r>
            <a:r>
              <a:rPr lang="de-CH" sz="1400" dirty="0">
                <a:sym typeface="Wingdings" panose="05000000000000000000" pitchFamily="2" charset="2"/>
              </a:rPr>
              <a:t>)</a:t>
            </a:r>
          </a:p>
          <a:p>
            <a:pPr lvl="1">
              <a:spcBef>
                <a:spcPts val="0"/>
              </a:spcBef>
            </a:pPr>
            <a:r>
              <a:rPr lang="de-CH" sz="1400" dirty="0" err="1">
                <a:sym typeface="Wingdings" panose="05000000000000000000" pitchFamily="2" charset="2"/>
              </a:rPr>
              <a:t>Reduced</a:t>
            </a:r>
            <a:r>
              <a:rPr lang="de-CH" sz="1400" dirty="0">
                <a:sym typeface="Wingdings" panose="05000000000000000000" pitchFamily="2" charset="2"/>
              </a:rPr>
              <a:t> </a:t>
            </a:r>
            <a:r>
              <a:rPr lang="de-CH" sz="1400" dirty="0" err="1">
                <a:sym typeface="Wingdings" panose="05000000000000000000" pitchFamily="2" charset="2"/>
              </a:rPr>
              <a:t>risk</a:t>
            </a:r>
            <a:r>
              <a:rPr lang="de-CH" sz="1400" dirty="0">
                <a:sym typeface="Wingdings" panose="05000000000000000000" pitchFamily="2" charset="2"/>
              </a:rPr>
              <a:t> </a:t>
            </a:r>
            <a:r>
              <a:rPr lang="de-CH" sz="1400" dirty="0" err="1">
                <a:sym typeface="Wingdings" panose="05000000000000000000" pitchFamily="2" charset="2"/>
              </a:rPr>
              <a:t>of</a:t>
            </a:r>
            <a:r>
              <a:rPr lang="de-CH" sz="1400" dirty="0">
                <a:sym typeface="Wingdings" panose="05000000000000000000" pitchFamily="2" charset="2"/>
              </a:rPr>
              <a:t> </a:t>
            </a:r>
            <a:r>
              <a:rPr lang="de-CH" sz="1400" dirty="0" err="1">
                <a:sym typeface="Wingdings" panose="05000000000000000000" pitchFamily="2" charset="2"/>
              </a:rPr>
              <a:t>depression</a:t>
            </a:r>
            <a:endParaRPr lang="de-CH" sz="1400" dirty="0">
              <a:sym typeface="Wingdings" panose="05000000000000000000" pitchFamily="2" charset="2"/>
            </a:endParaRPr>
          </a:p>
          <a:p>
            <a:pPr lvl="1">
              <a:spcBef>
                <a:spcPts val="0"/>
              </a:spcBef>
            </a:pPr>
            <a:r>
              <a:rPr lang="de-CH" sz="1400" dirty="0">
                <a:sym typeface="Wingdings" panose="05000000000000000000" pitchFamily="2" charset="2"/>
              </a:rPr>
              <a:t>Overall </a:t>
            </a:r>
            <a:r>
              <a:rPr lang="de-CH" sz="1400" dirty="0" err="1">
                <a:sym typeface="Wingdings" panose="05000000000000000000" pitchFamily="2" charset="2"/>
              </a:rPr>
              <a:t>improved</a:t>
            </a:r>
            <a:r>
              <a:rPr lang="de-CH" sz="1400" dirty="0">
                <a:sym typeface="Wingdings" panose="05000000000000000000" pitchFamily="2" charset="2"/>
              </a:rPr>
              <a:t> </a:t>
            </a:r>
            <a:r>
              <a:rPr lang="de-CH" sz="1400" dirty="0" err="1">
                <a:sym typeface="Wingdings" panose="05000000000000000000" pitchFamily="2" charset="2"/>
              </a:rPr>
              <a:t>quality</a:t>
            </a:r>
            <a:r>
              <a:rPr lang="de-CH" sz="1400" dirty="0">
                <a:sym typeface="Wingdings" panose="05000000000000000000" pitchFamily="2" charset="2"/>
              </a:rPr>
              <a:t> </a:t>
            </a:r>
            <a:r>
              <a:rPr lang="de-CH" sz="1400" dirty="0" err="1">
                <a:sym typeface="Wingdings" panose="05000000000000000000" pitchFamily="2" charset="2"/>
              </a:rPr>
              <a:t>of</a:t>
            </a:r>
            <a:r>
              <a:rPr lang="de-CH" sz="1400" dirty="0">
                <a:sym typeface="Wingdings" panose="05000000000000000000" pitchFamily="2" charset="2"/>
              </a:rPr>
              <a:t> </a:t>
            </a:r>
            <a:r>
              <a:rPr lang="de-CH" sz="1400" dirty="0" err="1">
                <a:sym typeface="Wingdings" panose="05000000000000000000" pitchFamily="2" charset="2"/>
              </a:rPr>
              <a:t>life</a:t>
            </a:r>
            <a:r>
              <a:rPr lang="de-CH" sz="1400" dirty="0">
                <a:sym typeface="Wingdings" panose="05000000000000000000" pitchFamily="2" charset="2"/>
              </a:rPr>
              <a:t> -&gt; Eurotrack, </a:t>
            </a:r>
            <a:r>
              <a:rPr lang="de-CH" sz="1400" dirty="0" err="1">
                <a:sym typeface="Wingdings" panose="05000000000000000000" pitchFamily="2" charset="2"/>
              </a:rPr>
              <a:t>study</a:t>
            </a:r>
            <a:r>
              <a:rPr lang="de-CH" sz="1400" dirty="0">
                <a:sym typeface="Wingdings" panose="05000000000000000000" pitchFamily="2" charset="2"/>
              </a:rPr>
              <a:t> R </a:t>
            </a:r>
            <a:r>
              <a:rPr lang="de-CH" sz="1400" dirty="0" err="1">
                <a:sym typeface="Wingdings" panose="05000000000000000000" pitchFamily="2" charset="2"/>
              </a:rPr>
              <a:t>McArdle</a:t>
            </a:r>
            <a:r>
              <a:rPr lang="de-CH" sz="1400" dirty="0">
                <a:sym typeface="Wingdings" panose="05000000000000000000" pitchFamily="2" charset="2"/>
              </a:rPr>
              <a:t>, T Chisholm</a:t>
            </a:r>
          </a:p>
          <a:p>
            <a:pPr>
              <a:spcBef>
                <a:spcPts val="0"/>
              </a:spcBef>
            </a:pPr>
            <a:r>
              <a:rPr lang="de-CH" sz="1400" dirty="0">
                <a:sym typeface="Wingdings" panose="05000000000000000000" pitchFamily="2" charset="2"/>
              </a:rPr>
              <a:t>Hearing </a:t>
            </a:r>
            <a:r>
              <a:rPr lang="de-CH" sz="1400" dirty="0" err="1">
                <a:sym typeface="Wingdings" panose="05000000000000000000" pitchFamily="2" charset="2"/>
              </a:rPr>
              <a:t>loss</a:t>
            </a:r>
            <a:r>
              <a:rPr lang="de-CH" sz="1400" dirty="0">
                <a:sym typeface="Wingdings" panose="05000000000000000000" pitchFamily="2" charset="2"/>
              </a:rPr>
              <a:t>, </a:t>
            </a:r>
            <a:r>
              <a:rPr lang="de-CH" sz="1400" dirty="0" err="1">
                <a:sym typeface="Wingdings" panose="05000000000000000000" pitchFamily="2" charset="2"/>
              </a:rPr>
              <a:t>wellbeing</a:t>
            </a:r>
            <a:r>
              <a:rPr lang="de-CH" sz="1400" dirty="0">
                <a:sym typeface="Wingdings" panose="05000000000000000000" pitchFamily="2" charset="2"/>
              </a:rPr>
              <a:t>, </a:t>
            </a:r>
            <a:r>
              <a:rPr lang="de-CH" sz="1400" dirty="0" err="1">
                <a:sym typeface="Wingdings" panose="05000000000000000000" pitchFamily="2" charset="2"/>
              </a:rPr>
              <a:t>healthy</a:t>
            </a:r>
            <a:r>
              <a:rPr lang="de-CH" sz="1400" dirty="0">
                <a:sym typeface="Wingdings" panose="05000000000000000000" pitchFamily="2" charset="2"/>
              </a:rPr>
              <a:t> </a:t>
            </a:r>
            <a:r>
              <a:rPr lang="de-CH" sz="1400" dirty="0" err="1">
                <a:sym typeface="Wingdings" panose="05000000000000000000" pitchFamily="2" charset="2"/>
              </a:rPr>
              <a:t>aging</a:t>
            </a:r>
            <a:r>
              <a:rPr lang="de-CH" sz="1400" dirty="0">
                <a:sym typeface="Wingdings" panose="05000000000000000000" pitchFamily="2" charset="2"/>
              </a:rPr>
              <a:t> – </a:t>
            </a:r>
            <a:r>
              <a:rPr lang="de-CH" sz="1400" dirty="0" err="1">
                <a:sym typeface="Wingdings" panose="05000000000000000000" pitchFamily="2" charset="2"/>
              </a:rPr>
              <a:t>expanding</a:t>
            </a:r>
            <a:r>
              <a:rPr lang="de-CH" sz="1400" dirty="0">
                <a:sym typeface="Wingdings" panose="05000000000000000000" pitchFamily="2" charset="2"/>
              </a:rPr>
              <a:t> </a:t>
            </a:r>
            <a:r>
              <a:rPr lang="de-CH" sz="1400" dirty="0" err="1">
                <a:sym typeface="Wingdings" panose="05000000000000000000" pitchFamily="2" charset="2"/>
              </a:rPr>
              <a:t>the</a:t>
            </a:r>
            <a:r>
              <a:rPr lang="de-CH" sz="1400" dirty="0">
                <a:sym typeface="Wingdings" panose="05000000000000000000" pitchFamily="2" charset="2"/>
              </a:rPr>
              <a:t> </a:t>
            </a:r>
            <a:r>
              <a:rPr lang="de-CH" sz="1400" dirty="0" err="1">
                <a:sym typeface="Wingdings" panose="05000000000000000000" pitchFamily="2" charset="2"/>
              </a:rPr>
              <a:t>scope</a:t>
            </a:r>
            <a:endParaRPr lang="de-CH" sz="1400" dirty="0">
              <a:sym typeface="Wingdings" panose="05000000000000000000" pitchFamily="2" charset="2"/>
            </a:endParaRPr>
          </a:p>
          <a:p>
            <a:pPr lvl="1">
              <a:spcBef>
                <a:spcPts val="0"/>
              </a:spcBef>
            </a:pPr>
            <a:r>
              <a:rPr lang="de-CH" sz="1400" dirty="0" err="1">
                <a:sym typeface="Wingdings" panose="05000000000000000000" pitchFamily="2" charset="2"/>
              </a:rPr>
              <a:t>Audiology</a:t>
            </a:r>
            <a:r>
              <a:rPr lang="de-CH" sz="1400" dirty="0">
                <a:sym typeface="Wingdings" panose="05000000000000000000" pitchFamily="2" charset="2"/>
              </a:rPr>
              <a:t> – Tinnitus</a:t>
            </a:r>
          </a:p>
          <a:p>
            <a:pPr lvl="1">
              <a:spcBef>
                <a:spcPts val="0"/>
              </a:spcBef>
            </a:pPr>
            <a:r>
              <a:rPr lang="de-CH" sz="1400" dirty="0" err="1"/>
              <a:t>Cognition</a:t>
            </a:r>
            <a:r>
              <a:rPr lang="de-CH" sz="1400" dirty="0"/>
              <a:t> &amp; psycho-social </a:t>
            </a:r>
            <a:r>
              <a:rPr lang="de-CH" sz="1400" dirty="0" err="1"/>
              <a:t>functioning</a:t>
            </a:r>
            <a:r>
              <a:rPr lang="de-CH" sz="1400" dirty="0"/>
              <a:t>: </a:t>
            </a:r>
            <a:r>
              <a:rPr lang="de-CH" sz="1400" dirty="0" err="1"/>
              <a:t>cognitive</a:t>
            </a:r>
            <a:r>
              <a:rPr lang="de-CH" sz="1400" dirty="0"/>
              <a:t> </a:t>
            </a:r>
            <a:r>
              <a:rPr lang="de-CH" sz="1400" dirty="0" err="1"/>
              <a:t>decline</a:t>
            </a:r>
            <a:r>
              <a:rPr lang="de-CH" sz="1400" dirty="0"/>
              <a:t>, </a:t>
            </a:r>
            <a:r>
              <a:rPr lang="de-CH" sz="1400" dirty="0" err="1"/>
              <a:t>depression</a:t>
            </a:r>
            <a:r>
              <a:rPr lang="de-CH" sz="1400" dirty="0"/>
              <a:t>, </a:t>
            </a:r>
          </a:p>
          <a:p>
            <a:pPr lvl="1">
              <a:spcBef>
                <a:spcPts val="0"/>
              </a:spcBef>
            </a:pPr>
            <a:r>
              <a:rPr lang="de-CH" sz="1400" dirty="0" err="1"/>
              <a:t>Physical</a:t>
            </a:r>
            <a:r>
              <a:rPr lang="de-CH" sz="1400" dirty="0"/>
              <a:t> </a:t>
            </a:r>
            <a:r>
              <a:rPr lang="de-CH" sz="1400" dirty="0" err="1"/>
              <a:t>health</a:t>
            </a:r>
            <a:r>
              <a:rPr lang="de-CH" sz="1400" dirty="0"/>
              <a:t> – </a:t>
            </a:r>
            <a:r>
              <a:rPr lang="de-CH" sz="1400" dirty="0" err="1"/>
              <a:t>balance</a:t>
            </a:r>
            <a:r>
              <a:rPr lang="de-CH" sz="1400" dirty="0"/>
              <a:t>, </a:t>
            </a:r>
            <a:r>
              <a:rPr lang="de-CH" sz="1400" dirty="0" err="1"/>
              <a:t>motion</a:t>
            </a:r>
            <a:r>
              <a:rPr lang="de-CH" sz="1400" dirty="0"/>
              <a:t>, </a:t>
            </a:r>
            <a:r>
              <a:rPr lang="de-CH" sz="1400" dirty="0" err="1"/>
              <a:t>risk</a:t>
            </a:r>
            <a:r>
              <a:rPr lang="de-CH" sz="1400" dirty="0"/>
              <a:t> </a:t>
            </a:r>
            <a:r>
              <a:rPr lang="de-CH" sz="1400" dirty="0" err="1"/>
              <a:t>of</a:t>
            </a:r>
            <a:r>
              <a:rPr lang="de-CH" sz="1400" dirty="0"/>
              <a:t> falls</a:t>
            </a:r>
          </a:p>
          <a:p>
            <a:pPr lvl="1">
              <a:spcBef>
                <a:spcPts val="0"/>
              </a:spcBef>
            </a:pPr>
            <a:r>
              <a:rPr lang="de-CH" sz="1400" dirty="0" err="1"/>
              <a:t>Systemic</a:t>
            </a:r>
            <a:r>
              <a:rPr lang="de-CH" sz="1400" dirty="0"/>
              <a:t> </a:t>
            </a:r>
            <a:r>
              <a:rPr lang="de-CH" sz="1400" dirty="0" err="1"/>
              <a:t>health</a:t>
            </a:r>
            <a:r>
              <a:rPr lang="de-CH" sz="1400" dirty="0"/>
              <a:t> </a:t>
            </a:r>
            <a:r>
              <a:rPr lang="de-CH" sz="1400" dirty="0" err="1"/>
              <a:t>conditions</a:t>
            </a:r>
            <a:r>
              <a:rPr lang="de-CH" sz="1400" dirty="0"/>
              <a:t>: </a:t>
            </a:r>
            <a:r>
              <a:rPr lang="de-CH" sz="1400" dirty="0" err="1"/>
              <a:t>diabetes</a:t>
            </a:r>
            <a:r>
              <a:rPr lang="de-CH" sz="1400" dirty="0"/>
              <a:t>, </a:t>
            </a:r>
            <a:r>
              <a:rPr lang="de-CH" sz="1400" dirty="0" err="1"/>
              <a:t>cardio-vascular</a:t>
            </a:r>
            <a:r>
              <a:rPr lang="de-CH" sz="1400" dirty="0"/>
              <a:t>, </a:t>
            </a:r>
            <a:r>
              <a:rPr lang="de-CH" sz="1400" dirty="0" err="1"/>
              <a:t>hypertensio</a:t>
            </a:r>
            <a:r>
              <a:rPr lang="de-CH" sz="1400" dirty="0">
                <a:sym typeface="Wingdings" panose="05000000000000000000" pitchFamily="2" charset="2"/>
              </a:rPr>
              <a:t>: </a:t>
            </a:r>
          </a:p>
          <a:p>
            <a:pPr>
              <a:spcBef>
                <a:spcPts val="0"/>
              </a:spcBef>
            </a:pPr>
            <a:r>
              <a:rPr lang="de-CH" sz="1400" dirty="0">
                <a:sym typeface="Wingdings" panose="05000000000000000000" pitchFamily="2" charset="2"/>
              </a:rPr>
              <a:t>Impact on </a:t>
            </a:r>
            <a:r>
              <a:rPr lang="de-CH" sz="1400" dirty="0" err="1">
                <a:sym typeface="Wingdings" panose="05000000000000000000" pitchFamily="2" charset="2"/>
              </a:rPr>
              <a:t>audiological</a:t>
            </a:r>
            <a:r>
              <a:rPr lang="de-CH" sz="1400" dirty="0">
                <a:sym typeface="Wingdings" panose="05000000000000000000" pitchFamily="2" charset="2"/>
              </a:rPr>
              <a:t> </a:t>
            </a:r>
            <a:r>
              <a:rPr lang="de-CH" sz="1400" dirty="0" err="1">
                <a:sym typeface="Wingdings" panose="05000000000000000000" pitchFamily="2" charset="2"/>
              </a:rPr>
              <a:t>practice</a:t>
            </a:r>
            <a:endParaRPr lang="de-CH" sz="1400" dirty="0">
              <a:sym typeface="Wingdings" panose="05000000000000000000" pitchFamily="2" charset="2"/>
            </a:endParaRPr>
          </a:p>
          <a:p>
            <a:pPr lvl="1">
              <a:spcBef>
                <a:spcPts val="0"/>
              </a:spcBef>
            </a:pPr>
            <a:r>
              <a:rPr lang="de-CH" sz="1400" dirty="0" err="1">
                <a:sym typeface="Wingdings" panose="05000000000000000000" pitchFamily="2" charset="2"/>
              </a:rPr>
              <a:t>Offer</a:t>
            </a:r>
            <a:r>
              <a:rPr lang="de-CH" sz="1400" dirty="0">
                <a:sym typeface="Wingdings" panose="05000000000000000000" pitchFamily="2" charset="2"/>
              </a:rPr>
              <a:t> </a:t>
            </a:r>
            <a:r>
              <a:rPr lang="de-CH" sz="1400" dirty="0" err="1">
                <a:sym typeface="Wingdings" panose="05000000000000000000" pitchFamily="2" charset="2"/>
              </a:rPr>
              <a:t>more</a:t>
            </a:r>
            <a:r>
              <a:rPr lang="de-CH" sz="1400" dirty="0">
                <a:sym typeface="Wingdings" panose="05000000000000000000" pitchFamily="2" charset="2"/>
              </a:rPr>
              <a:t> </a:t>
            </a:r>
            <a:r>
              <a:rPr lang="de-CH" sz="1400" dirty="0" err="1">
                <a:sym typeface="Wingdings" panose="05000000000000000000" pitchFamily="2" charset="2"/>
              </a:rPr>
              <a:t>audiological</a:t>
            </a:r>
            <a:r>
              <a:rPr lang="de-CH" sz="1400" dirty="0">
                <a:sym typeface="Wingdings" panose="05000000000000000000" pitchFamily="2" charset="2"/>
              </a:rPr>
              <a:t> </a:t>
            </a:r>
            <a:r>
              <a:rPr lang="de-CH" sz="1400" dirty="0" err="1">
                <a:sym typeface="Wingdings" panose="05000000000000000000" pitchFamily="2" charset="2"/>
              </a:rPr>
              <a:t>services</a:t>
            </a:r>
            <a:r>
              <a:rPr lang="de-CH" sz="1400" dirty="0">
                <a:sym typeface="Wingdings" panose="05000000000000000000" pitchFamily="2" charset="2"/>
              </a:rPr>
              <a:t> -&gt; Tinnitus, Balance, </a:t>
            </a:r>
            <a:r>
              <a:rPr lang="de-CH" sz="1400" dirty="0" err="1">
                <a:sym typeface="Wingdings" panose="05000000000000000000" pitchFamily="2" charset="2"/>
              </a:rPr>
              <a:t>pediatrics</a:t>
            </a:r>
            <a:r>
              <a:rPr lang="de-CH" sz="1400" dirty="0">
                <a:sym typeface="Wingdings" panose="05000000000000000000" pitchFamily="2" charset="2"/>
              </a:rPr>
              <a:t> …</a:t>
            </a:r>
          </a:p>
          <a:p>
            <a:pPr lvl="1">
              <a:spcBef>
                <a:spcPts val="0"/>
              </a:spcBef>
            </a:pPr>
            <a:r>
              <a:rPr lang="de-CH" sz="1400" dirty="0" err="1">
                <a:sym typeface="Wingdings" panose="05000000000000000000" pitchFamily="2" charset="2"/>
              </a:rPr>
              <a:t>Collaborate</a:t>
            </a:r>
            <a:r>
              <a:rPr lang="de-CH" sz="1400" dirty="0">
                <a:sym typeface="Wingdings" panose="05000000000000000000" pitchFamily="2" charset="2"/>
              </a:rPr>
              <a:t> </a:t>
            </a:r>
            <a:r>
              <a:rPr lang="de-CH" sz="1400" dirty="0" err="1">
                <a:sym typeface="Wingdings" panose="05000000000000000000" pitchFamily="2" charset="2"/>
              </a:rPr>
              <a:t>with</a:t>
            </a:r>
            <a:r>
              <a:rPr lang="de-CH" sz="1400" dirty="0">
                <a:sym typeface="Wingdings" panose="05000000000000000000" pitchFamily="2" charset="2"/>
              </a:rPr>
              <a:t> </a:t>
            </a:r>
            <a:r>
              <a:rPr lang="de-CH" sz="1400" dirty="0" err="1">
                <a:sym typeface="Wingdings" panose="05000000000000000000" pitchFamily="2" charset="2"/>
              </a:rPr>
              <a:t>other</a:t>
            </a:r>
            <a:r>
              <a:rPr lang="de-CH" sz="1400" dirty="0">
                <a:sym typeface="Wingdings" panose="05000000000000000000" pitchFamily="2" charset="2"/>
              </a:rPr>
              <a:t> </a:t>
            </a:r>
            <a:r>
              <a:rPr lang="de-CH" sz="1400" dirty="0" err="1">
                <a:sym typeface="Wingdings" panose="05000000000000000000" pitchFamily="2" charset="2"/>
              </a:rPr>
              <a:t>health</a:t>
            </a:r>
            <a:r>
              <a:rPr lang="de-CH" sz="1400" dirty="0">
                <a:sym typeface="Wingdings" panose="05000000000000000000" pitchFamily="2" charset="2"/>
              </a:rPr>
              <a:t> care </a:t>
            </a:r>
            <a:r>
              <a:rPr lang="de-CH" sz="1400" dirty="0" err="1">
                <a:sym typeface="Wingdings" panose="05000000000000000000" pitchFamily="2" charset="2"/>
              </a:rPr>
              <a:t>parctitioners</a:t>
            </a:r>
            <a:r>
              <a:rPr lang="de-CH" sz="1400" dirty="0">
                <a:sym typeface="Wingdings" panose="05000000000000000000" pitchFamily="2" charset="2"/>
              </a:rPr>
              <a:t> (</a:t>
            </a:r>
            <a:r>
              <a:rPr lang="de-CH" sz="1400" dirty="0" err="1">
                <a:sym typeface="Wingdings" panose="05000000000000000000" pitchFamily="2" charset="2"/>
              </a:rPr>
              <a:t>lead</a:t>
            </a:r>
            <a:r>
              <a:rPr lang="de-CH" sz="1400" dirty="0">
                <a:sym typeface="Wingdings" panose="05000000000000000000" pitchFamily="2" charset="2"/>
              </a:rPr>
              <a:t> gen)</a:t>
            </a:r>
          </a:p>
          <a:p>
            <a:pPr>
              <a:spcBef>
                <a:spcPts val="0"/>
              </a:spcBef>
            </a:pPr>
            <a:r>
              <a:rPr lang="de-CH" sz="1400" dirty="0">
                <a:sym typeface="Wingdings" panose="05000000000000000000" pitchFamily="2" charset="2"/>
              </a:rPr>
              <a:t>Hearing </a:t>
            </a:r>
            <a:r>
              <a:rPr lang="de-CH" sz="1400" dirty="0" err="1">
                <a:sym typeface="Wingdings" panose="05000000000000000000" pitchFamily="2" charset="2"/>
              </a:rPr>
              <a:t>instruments</a:t>
            </a:r>
            <a:r>
              <a:rPr lang="de-CH" sz="1400" dirty="0">
                <a:sym typeface="Wingdings" panose="05000000000000000000" pitchFamily="2" charset="2"/>
              </a:rPr>
              <a:t> – </a:t>
            </a:r>
            <a:r>
              <a:rPr lang="de-CH" sz="1400" dirty="0" err="1">
                <a:sym typeface="Wingdings" panose="05000000000000000000" pitchFamily="2" charset="2"/>
              </a:rPr>
              <a:t>health</a:t>
            </a:r>
            <a:r>
              <a:rPr lang="de-CH" sz="1400" dirty="0">
                <a:sym typeface="Wingdings" panose="05000000000000000000" pitchFamily="2" charset="2"/>
              </a:rPr>
              <a:t> </a:t>
            </a:r>
            <a:r>
              <a:rPr lang="de-CH" sz="1400" dirty="0" err="1">
                <a:sym typeface="Wingdings" panose="05000000000000000000" pitchFamily="2" charset="2"/>
              </a:rPr>
              <a:t>monitoring</a:t>
            </a:r>
            <a:r>
              <a:rPr lang="de-CH" sz="1400" dirty="0">
                <a:sym typeface="Wingdings" panose="05000000000000000000" pitchFamily="2" charset="2"/>
              </a:rPr>
              <a:t> </a:t>
            </a:r>
            <a:r>
              <a:rPr lang="de-CH" sz="1400" dirty="0" err="1">
                <a:sym typeface="Wingdings" panose="05000000000000000000" pitchFamily="2" charset="2"/>
              </a:rPr>
              <a:t>devices</a:t>
            </a:r>
            <a:r>
              <a:rPr lang="de-CH" sz="1400" dirty="0">
                <a:sym typeface="Wingdings" panose="05000000000000000000" pitchFamily="2" charset="2"/>
              </a:rPr>
              <a:t>?</a:t>
            </a:r>
          </a:p>
          <a:p>
            <a:pPr lvl="1">
              <a:spcBef>
                <a:spcPts val="0"/>
              </a:spcBef>
            </a:pPr>
            <a:r>
              <a:rPr lang="de-CH" sz="1400" dirty="0">
                <a:sym typeface="Wingdings" panose="05000000000000000000" pitchFamily="2" charset="2"/>
              </a:rPr>
              <a:t>Integration </a:t>
            </a:r>
            <a:r>
              <a:rPr lang="de-CH" sz="1400" dirty="0" err="1">
                <a:sym typeface="Wingdings" panose="05000000000000000000" pitchFamily="2" charset="2"/>
              </a:rPr>
              <a:t>of</a:t>
            </a:r>
            <a:r>
              <a:rPr lang="de-CH" sz="1400" dirty="0">
                <a:sym typeface="Wingdings" panose="05000000000000000000" pitchFamily="2" charset="2"/>
              </a:rPr>
              <a:t> </a:t>
            </a:r>
            <a:r>
              <a:rPr lang="de-CH" sz="1400" dirty="0" err="1">
                <a:sym typeface="Wingdings" panose="05000000000000000000" pitchFamily="2" charset="2"/>
              </a:rPr>
              <a:t>other</a:t>
            </a:r>
            <a:r>
              <a:rPr lang="de-CH" sz="1400" dirty="0">
                <a:sym typeface="Wingdings" panose="05000000000000000000" pitchFamily="2" charset="2"/>
              </a:rPr>
              <a:t> </a:t>
            </a:r>
            <a:r>
              <a:rPr lang="de-CH" sz="1400" dirty="0" err="1">
                <a:sym typeface="Wingdings" panose="05000000000000000000" pitchFamily="2" charset="2"/>
              </a:rPr>
              <a:t>sensors</a:t>
            </a:r>
            <a:r>
              <a:rPr lang="de-CH" sz="1400" dirty="0">
                <a:sym typeface="Wingdings" panose="05000000000000000000" pitchFamily="2" charset="2"/>
              </a:rPr>
              <a:t> </a:t>
            </a:r>
            <a:r>
              <a:rPr lang="de-CH" sz="1400" dirty="0" err="1">
                <a:sym typeface="Wingdings" panose="05000000000000000000" pitchFamily="2" charset="2"/>
              </a:rPr>
              <a:t>into</a:t>
            </a:r>
            <a:r>
              <a:rPr lang="de-CH" sz="1400" dirty="0">
                <a:sym typeface="Wingdings" panose="05000000000000000000" pitchFamily="2" charset="2"/>
              </a:rPr>
              <a:t> </a:t>
            </a:r>
            <a:r>
              <a:rPr lang="de-CH" sz="1400" dirty="0" err="1">
                <a:sym typeface="Wingdings" panose="05000000000000000000" pitchFamily="2" charset="2"/>
              </a:rPr>
              <a:t>hearing</a:t>
            </a:r>
            <a:r>
              <a:rPr lang="de-CH" sz="1400" dirty="0">
                <a:sym typeface="Wingdings" panose="05000000000000000000" pitchFamily="2" charset="2"/>
              </a:rPr>
              <a:t> </a:t>
            </a:r>
            <a:r>
              <a:rPr lang="de-CH" sz="1400" dirty="0" err="1">
                <a:sym typeface="Wingdings" panose="05000000000000000000" pitchFamily="2" charset="2"/>
              </a:rPr>
              <a:t>instruments</a:t>
            </a:r>
            <a:r>
              <a:rPr lang="de-CH" sz="1400" dirty="0">
                <a:sym typeface="Wingdings" panose="05000000000000000000" pitchFamily="2" charset="2"/>
              </a:rPr>
              <a:t> for </a:t>
            </a:r>
            <a:r>
              <a:rPr lang="de-CH" sz="1400" dirty="0" err="1">
                <a:sym typeface="Wingdings" panose="05000000000000000000" pitchFamily="2" charset="2"/>
              </a:rPr>
              <a:t>health</a:t>
            </a:r>
            <a:r>
              <a:rPr lang="de-CH" sz="1400" dirty="0">
                <a:sym typeface="Wingdings" panose="05000000000000000000" pitchFamily="2" charset="2"/>
              </a:rPr>
              <a:t> and vital </a:t>
            </a:r>
            <a:r>
              <a:rPr lang="de-CH" sz="1400" dirty="0" err="1">
                <a:sym typeface="Wingdings" panose="05000000000000000000" pitchFamily="2" charset="2"/>
              </a:rPr>
              <a:t>sign</a:t>
            </a:r>
            <a:r>
              <a:rPr lang="de-CH" sz="1400" dirty="0">
                <a:sym typeface="Wingdings" panose="05000000000000000000" pitchFamily="2" charset="2"/>
              </a:rPr>
              <a:t> </a:t>
            </a:r>
            <a:r>
              <a:rPr lang="de-CH" sz="1400" dirty="0" err="1">
                <a:sym typeface="Wingdings" panose="05000000000000000000" pitchFamily="2" charset="2"/>
              </a:rPr>
              <a:t>monitoring</a:t>
            </a:r>
            <a:endParaRPr lang="de-CH" sz="1400" dirty="0">
              <a:sym typeface="Wingdings" panose="05000000000000000000" pitchFamily="2" charset="2"/>
            </a:endParaRPr>
          </a:p>
          <a:p>
            <a:endParaRPr lang="de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A13DB0-83B3-4016-8861-7956E113BEB9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59405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ED7A20-BB95-483C-AB59-24032F95A5A3}" type="slidenum">
              <a:rPr lang="en-GB" smtClean="0"/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23453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jdelijke aanduiding voor afbeelding 9"/>
          <p:cNvSpPr>
            <a:spLocks noGrp="1"/>
          </p:cNvSpPr>
          <p:nvPr>
            <p:ph type="pic" sz="quarter" idx="13" hasCustomPrompt="1"/>
          </p:nvPr>
        </p:nvSpPr>
        <p:spPr>
          <a:xfrm>
            <a:off x="371475" y="368300"/>
            <a:ext cx="11449050" cy="4822512"/>
          </a:xfrm>
        </p:spPr>
        <p:txBody>
          <a:bodyPr anchor="b" anchorCtr="0"/>
          <a:lstStyle>
            <a:lvl1pPr marL="0" indent="0" algn="ctr">
              <a:buNone/>
              <a:defRPr/>
            </a:lvl1pPr>
          </a:lstStyle>
          <a:p>
            <a:r>
              <a:rPr lang="en-GB" dirty="0"/>
              <a:t>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79425" y="368301"/>
            <a:ext cx="11341100" cy="828675"/>
          </a:xfrm>
        </p:spPr>
        <p:txBody>
          <a:bodyPr anchor="b"/>
          <a:lstStyle>
            <a:lvl1pPr algn="l">
              <a:defRPr sz="2800"/>
            </a:lvl1pPr>
          </a:lstStyle>
          <a:p>
            <a:r>
              <a:rPr lang="en-GB" dirty="0"/>
              <a:t>Headline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79425" y="1196976"/>
            <a:ext cx="11341100" cy="542925"/>
          </a:xfrm>
        </p:spPr>
        <p:txBody>
          <a:bodyPr/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Subtitle</a:t>
            </a:r>
          </a:p>
        </p:txBody>
      </p:sp>
      <p:grpSp>
        <p:nvGrpSpPr>
          <p:cNvPr id="32" name="Groep 31"/>
          <p:cNvGrpSpPr/>
          <p:nvPr userDrawn="1"/>
        </p:nvGrpSpPr>
        <p:grpSpPr>
          <a:xfrm>
            <a:off x="-288000" y="-217225"/>
            <a:ext cx="12768000" cy="7291225"/>
            <a:chOff x="-288000" y="-217225"/>
            <a:chExt cx="12768000" cy="7291225"/>
          </a:xfrm>
        </p:grpSpPr>
        <p:cxnSp>
          <p:nvCxnSpPr>
            <p:cNvPr id="33" name="Rechte verbindingslijn 32"/>
            <p:cNvCxnSpPr/>
            <p:nvPr userDrawn="1"/>
          </p:nvCxnSpPr>
          <p:spPr>
            <a:xfrm>
              <a:off x="374733" y="-216000"/>
              <a:ext cx="0" cy="14400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Rechte verbindingslijn 33"/>
            <p:cNvCxnSpPr/>
            <p:nvPr userDrawn="1"/>
          </p:nvCxnSpPr>
          <p:spPr>
            <a:xfrm>
              <a:off x="5951538" y="-216000"/>
              <a:ext cx="0" cy="14400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Rechte verbindingslijn 34"/>
            <p:cNvCxnSpPr/>
            <p:nvPr userDrawn="1"/>
          </p:nvCxnSpPr>
          <p:spPr>
            <a:xfrm>
              <a:off x="6096000" y="-216000"/>
              <a:ext cx="0" cy="14400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Rechte verbindingslijn 35"/>
            <p:cNvCxnSpPr/>
            <p:nvPr userDrawn="1"/>
          </p:nvCxnSpPr>
          <p:spPr>
            <a:xfrm>
              <a:off x="6240463" y="-216000"/>
              <a:ext cx="0" cy="14400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Rechte verbindingslijn 36"/>
            <p:cNvCxnSpPr/>
            <p:nvPr userDrawn="1"/>
          </p:nvCxnSpPr>
          <p:spPr>
            <a:xfrm>
              <a:off x="11820525" y="-217225"/>
              <a:ext cx="0" cy="14400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Rechte verbindingslijn 37"/>
            <p:cNvCxnSpPr/>
            <p:nvPr userDrawn="1"/>
          </p:nvCxnSpPr>
          <p:spPr>
            <a:xfrm>
              <a:off x="371475" y="6930000"/>
              <a:ext cx="0" cy="14400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Rechte verbindingslijn 38"/>
            <p:cNvCxnSpPr/>
            <p:nvPr userDrawn="1"/>
          </p:nvCxnSpPr>
          <p:spPr>
            <a:xfrm>
              <a:off x="5951538" y="6930000"/>
              <a:ext cx="0" cy="14400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Rechte verbindingslijn 39"/>
            <p:cNvCxnSpPr/>
            <p:nvPr userDrawn="1"/>
          </p:nvCxnSpPr>
          <p:spPr>
            <a:xfrm>
              <a:off x="6096000" y="6930000"/>
              <a:ext cx="0" cy="14400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Rechte verbindingslijn 40"/>
            <p:cNvCxnSpPr/>
            <p:nvPr userDrawn="1"/>
          </p:nvCxnSpPr>
          <p:spPr>
            <a:xfrm>
              <a:off x="6240463" y="6930000"/>
              <a:ext cx="0" cy="14400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Rechte verbindingslijn 41"/>
            <p:cNvCxnSpPr/>
            <p:nvPr userDrawn="1"/>
          </p:nvCxnSpPr>
          <p:spPr>
            <a:xfrm>
              <a:off x="11820525" y="6928775"/>
              <a:ext cx="0" cy="14400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Rechte verbindingslijn 42"/>
            <p:cNvCxnSpPr/>
            <p:nvPr userDrawn="1"/>
          </p:nvCxnSpPr>
          <p:spPr>
            <a:xfrm>
              <a:off x="-288000" y="366944"/>
              <a:ext cx="192000" cy="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Rechte verbindingslijn 43"/>
            <p:cNvCxnSpPr/>
            <p:nvPr userDrawn="1"/>
          </p:nvCxnSpPr>
          <p:spPr>
            <a:xfrm>
              <a:off x="-288000" y="1196975"/>
              <a:ext cx="192000" cy="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Rechte verbindingslijn 44"/>
            <p:cNvCxnSpPr/>
            <p:nvPr userDrawn="1"/>
          </p:nvCxnSpPr>
          <p:spPr>
            <a:xfrm>
              <a:off x="-288000" y="5802313"/>
              <a:ext cx="192000" cy="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Rechte verbindingslijn 45"/>
            <p:cNvCxnSpPr/>
            <p:nvPr userDrawn="1"/>
          </p:nvCxnSpPr>
          <p:spPr>
            <a:xfrm>
              <a:off x="-288000" y="6381749"/>
              <a:ext cx="192000" cy="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Rechte verbindingslijn 46"/>
            <p:cNvCxnSpPr/>
            <p:nvPr userDrawn="1"/>
          </p:nvCxnSpPr>
          <p:spPr>
            <a:xfrm>
              <a:off x="-288000" y="6489700"/>
              <a:ext cx="192000" cy="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Rechte verbindingslijn 47"/>
            <p:cNvCxnSpPr/>
            <p:nvPr userDrawn="1"/>
          </p:nvCxnSpPr>
          <p:spPr>
            <a:xfrm>
              <a:off x="12288000" y="366944"/>
              <a:ext cx="192000" cy="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Rechte verbindingslijn 48"/>
            <p:cNvCxnSpPr/>
            <p:nvPr userDrawn="1"/>
          </p:nvCxnSpPr>
          <p:spPr>
            <a:xfrm>
              <a:off x="12288000" y="1196975"/>
              <a:ext cx="192000" cy="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Rechte verbindingslijn 49"/>
            <p:cNvCxnSpPr/>
            <p:nvPr userDrawn="1"/>
          </p:nvCxnSpPr>
          <p:spPr>
            <a:xfrm>
              <a:off x="12288000" y="5802313"/>
              <a:ext cx="192000" cy="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Rechte verbindingslijn 50"/>
            <p:cNvCxnSpPr/>
            <p:nvPr userDrawn="1"/>
          </p:nvCxnSpPr>
          <p:spPr>
            <a:xfrm>
              <a:off x="12288000" y="6381749"/>
              <a:ext cx="192000" cy="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Rechte verbindingslijn 51"/>
            <p:cNvCxnSpPr/>
            <p:nvPr userDrawn="1"/>
          </p:nvCxnSpPr>
          <p:spPr>
            <a:xfrm>
              <a:off x="12288000" y="6489700"/>
              <a:ext cx="192000" cy="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3" name="Afbeelding 5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0149" y="6362366"/>
            <a:ext cx="936000" cy="165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9943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3271" userDrawn="1">
          <p15:clr>
            <a:srgbClr val="9FCC3B"/>
          </p15:clr>
        </p15:guide>
        <p15:guide id="2" pos="302" userDrawn="1">
          <p15:clr>
            <a:srgbClr val="9FCC3B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jdelijke aanduiding voor afbeelding 7"/>
          <p:cNvSpPr>
            <a:spLocks noGrp="1"/>
          </p:cNvSpPr>
          <p:nvPr>
            <p:ph type="pic" sz="quarter" idx="13" hasCustomPrompt="1"/>
          </p:nvPr>
        </p:nvSpPr>
        <p:spPr>
          <a:xfrm>
            <a:off x="371477" y="404814"/>
            <a:ext cx="11449048" cy="5400676"/>
          </a:xfrm>
        </p:spPr>
        <p:txBody>
          <a:bodyPr tIns="1800000" anchor="t" anchorCtr="0"/>
          <a:lstStyle>
            <a:lvl1pPr marL="0" indent="0" algn="ctr">
              <a:buNone/>
              <a:defRPr/>
            </a:lvl1pPr>
          </a:lstStyle>
          <a:p>
            <a:r>
              <a:rPr lang="en-GB" dirty="0"/>
              <a:t>Picture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dirty="0"/>
              <a:t>Title</a:t>
            </a:r>
          </a:p>
        </p:txBody>
      </p:sp>
      <p:sp>
        <p:nvSpPr>
          <p:cNvPr id="11" name="Tijdelijke aanduiding voor tekst 10"/>
          <p:cNvSpPr>
            <a:spLocks noGrp="1"/>
          </p:cNvSpPr>
          <p:nvPr>
            <p:ph type="body" sz="quarter" idx="14" hasCustomPrompt="1"/>
          </p:nvPr>
        </p:nvSpPr>
        <p:spPr>
          <a:xfrm>
            <a:off x="371475" y="3933826"/>
            <a:ext cx="11449050" cy="1871663"/>
          </a:xfrm>
        </p:spPr>
        <p:txBody>
          <a:bodyPr/>
          <a:lstStyle>
            <a:lvl1pPr marL="360000" indent="-360000">
              <a:buFont typeface="+mj-lt"/>
              <a:buAutoNum type="arabicPeriod"/>
              <a:defRPr/>
            </a:lvl1pPr>
            <a:lvl2pPr marL="720000" indent="-360000">
              <a:buFont typeface="+mj-lt"/>
              <a:buAutoNum type="arabicPeriod"/>
              <a:defRPr/>
            </a:lvl2pPr>
            <a:lvl3pPr marL="1080000" indent="-360000">
              <a:buFont typeface="+mj-lt"/>
              <a:buAutoNum type="arabicPeriod"/>
              <a:defRPr/>
            </a:lvl3pPr>
            <a:lvl4pPr marL="1440000" indent="-360000">
              <a:buFont typeface="+mj-lt"/>
              <a:buAutoNum type="arabicPeriod"/>
              <a:defRPr/>
            </a:lvl4pPr>
            <a:lvl5pPr marL="1800000" indent="-360000">
              <a:buFont typeface="+mj-lt"/>
              <a:buAutoNum type="arabicPeriod"/>
              <a:defRPr/>
            </a:lvl5pPr>
          </a:lstStyle>
          <a:p>
            <a:pPr lvl="0"/>
            <a:r>
              <a:rPr lang="en-GB" dirty="0"/>
              <a:t>Text Level 1</a:t>
            </a:r>
          </a:p>
          <a:p>
            <a:pPr lvl="1"/>
            <a:r>
              <a:rPr lang="en-GB" dirty="0"/>
              <a:t>Text Level 2</a:t>
            </a:r>
          </a:p>
          <a:p>
            <a:pPr lvl="2"/>
            <a:r>
              <a:rPr lang="en-GB" dirty="0"/>
              <a:t>Text Level 3</a:t>
            </a:r>
          </a:p>
          <a:p>
            <a:pPr lvl="3"/>
            <a:r>
              <a:rPr lang="en-GB" dirty="0"/>
              <a:t>Text Level 4</a:t>
            </a:r>
          </a:p>
          <a:p>
            <a:pPr lvl="4"/>
            <a:r>
              <a:rPr lang="en-GB" dirty="0"/>
              <a:t>Text Level 5</a:t>
            </a:r>
          </a:p>
        </p:txBody>
      </p:sp>
      <p:sp>
        <p:nvSpPr>
          <p:cNvPr id="6" name="Tijdelijke aanduiding voor datum 5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de-DE"/>
              <a:t>09 2019</a:t>
            </a:r>
            <a:endParaRPr lang="en-GB" dirty="0"/>
          </a:p>
        </p:txBody>
      </p:sp>
      <p:sp>
        <p:nvSpPr>
          <p:cNvPr id="7" name="Tijdelijke aanduiding voor voettekst 6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S. Launer, Andermatt Hearing Forum</a:t>
            </a:r>
            <a:endParaRPr lang="en-GB" dirty="0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AE328127-08F8-47EE-8464-9053AE567DEE}" type="slidenum">
              <a:rPr lang="en-GB" smtClean="0"/>
              <a:pPr/>
              <a:t>‹Nr.›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239842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273" userDrawn="1">
          <p15:clr>
            <a:srgbClr val="9FCC3B"/>
          </p15:clr>
        </p15:guide>
        <p15:guide id="2" orient="horz" pos="255" userDrawn="1">
          <p15:clr>
            <a:srgbClr val="9FCC3B"/>
          </p15:clr>
        </p15:guide>
        <p15:guide id="3" orient="horz" pos="2478" userDrawn="1">
          <p15:clr>
            <a:srgbClr val="9FCC3B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 b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dirty="0"/>
              <a:t>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 marL="360000" indent="-360000">
              <a:buFont typeface="+mj-lt"/>
              <a:buAutoNum type="arabicPeriod"/>
              <a:defRPr/>
            </a:lvl1pPr>
            <a:lvl2pPr marL="720000" indent="-360000">
              <a:buFont typeface="+mj-lt"/>
              <a:buAutoNum type="arabicPeriod"/>
              <a:defRPr/>
            </a:lvl2pPr>
            <a:lvl3pPr marL="1080000" indent="-360000">
              <a:buFont typeface="+mj-lt"/>
              <a:buAutoNum type="arabicPeriod"/>
              <a:defRPr/>
            </a:lvl3pPr>
            <a:lvl4pPr marL="1440000" indent="-360000">
              <a:buFont typeface="+mj-lt"/>
              <a:buAutoNum type="arabicPeriod"/>
              <a:defRPr/>
            </a:lvl4pPr>
            <a:lvl5pPr marL="1800000" indent="-360000">
              <a:buFont typeface="+mj-lt"/>
              <a:buAutoNum type="arabicPeriod"/>
              <a:defRPr/>
            </a:lvl5pPr>
          </a:lstStyle>
          <a:p>
            <a:pPr lvl="0"/>
            <a:r>
              <a:rPr lang="en-GB" dirty="0"/>
              <a:t>Text Level 1</a:t>
            </a:r>
          </a:p>
          <a:p>
            <a:pPr lvl="1"/>
            <a:r>
              <a:rPr lang="en-GB" dirty="0"/>
              <a:t>Text Level 2</a:t>
            </a:r>
          </a:p>
          <a:p>
            <a:pPr lvl="2"/>
            <a:r>
              <a:rPr lang="en-GB" dirty="0"/>
              <a:t>Text Level 3</a:t>
            </a:r>
          </a:p>
          <a:p>
            <a:pPr lvl="3"/>
            <a:r>
              <a:rPr lang="en-GB" dirty="0"/>
              <a:t>Text Level 4</a:t>
            </a:r>
          </a:p>
          <a:p>
            <a:pPr lvl="4"/>
            <a:r>
              <a:rPr lang="en-GB" dirty="0"/>
              <a:t>Text Level 5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>
          <a:xfrm>
            <a:off x="789097" y="6381752"/>
            <a:ext cx="2261178" cy="100936"/>
          </a:xfrm>
        </p:spPr>
        <p:txBody>
          <a:bodyPr/>
          <a:lstStyle/>
          <a:p>
            <a:r>
              <a:rPr lang="de-DE"/>
              <a:t>09 2019</a:t>
            </a:r>
            <a:endParaRPr lang="en-GB" dirty="0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>
          <a:xfrm>
            <a:off x="4592472" y="6358546"/>
            <a:ext cx="5726278" cy="124141"/>
          </a:xfrm>
        </p:spPr>
        <p:txBody>
          <a:bodyPr/>
          <a:lstStyle/>
          <a:p>
            <a:r>
              <a:rPr lang="en-US"/>
              <a:t>S. Launer, Andermatt Hearing Forum</a:t>
            </a:r>
            <a:endParaRPr lang="en-GB" dirty="0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28127-08F8-47EE-8464-9053AE567DEE}" type="slidenum">
              <a:rPr lang="en-GB" smtClean="0"/>
              <a:pPr/>
              <a:t>‹Nr.›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335802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jdelijke aanduiding voor afbeelding 7"/>
          <p:cNvSpPr>
            <a:spLocks noGrp="1"/>
          </p:cNvSpPr>
          <p:nvPr>
            <p:ph type="pic" sz="quarter" idx="13" hasCustomPrompt="1"/>
          </p:nvPr>
        </p:nvSpPr>
        <p:spPr>
          <a:xfrm>
            <a:off x="371475" y="1"/>
            <a:ext cx="11449050" cy="5805489"/>
          </a:xfrm>
        </p:spPr>
        <p:txBody>
          <a:bodyPr tIns="1800000" anchor="t" anchorCtr="0"/>
          <a:lstStyle>
            <a:lvl1pPr marL="0" indent="0" algn="ctr">
              <a:buNone/>
              <a:defRPr/>
            </a:lvl1pPr>
          </a:lstStyle>
          <a:p>
            <a:r>
              <a:rPr lang="en-GB" dirty="0"/>
              <a:t>Picture</a:t>
            </a:r>
          </a:p>
        </p:txBody>
      </p:sp>
      <p:sp>
        <p:nvSpPr>
          <p:cNvPr id="7" name="Tijdelijke aanduiding voor tekst 6"/>
          <p:cNvSpPr>
            <a:spLocks noGrp="1"/>
          </p:cNvSpPr>
          <p:nvPr>
            <p:ph type="body" sz="quarter" idx="14" hasCustomPrompt="1"/>
          </p:nvPr>
        </p:nvSpPr>
        <p:spPr>
          <a:xfrm>
            <a:off x="371475" y="3933826"/>
            <a:ext cx="11449050" cy="1871663"/>
          </a:xfrm>
        </p:spPr>
        <p:txBody>
          <a:bodyPr/>
          <a:lstStyle>
            <a:lvl1pPr marL="0" indent="0">
              <a:buNone/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GB" dirty="0"/>
              <a:t>Chapter Title</a:t>
            </a:r>
          </a:p>
          <a:p>
            <a:pPr lvl="1"/>
            <a:r>
              <a:rPr lang="en-GB" dirty="0"/>
              <a:t>Text Level 2</a:t>
            </a:r>
          </a:p>
          <a:p>
            <a:pPr lvl="2"/>
            <a:r>
              <a:rPr lang="en-GB" dirty="0"/>
              <a:t>Text Level 3</a:t>
            </a:r>
          </a:p>
          <a:p>
            <a:pPr lvl="3"/>
            <a:r>
              <a:rPr lang="en-GB" dirty="0"/>
              <a:t>Text Level 4</a:t>
            </a:r>
          </a:p>
          <a:p>
            <a:pPr lvl="4"/>
            <a:r>
              <a:rPr lang="en-GB" dirty="0"/>
              <a:t>Text Level 5</a:t>
            </a:r>
          </a:p>
        </p:txBody>
      </p:sp>
      <p:grpSp>
        <p:nvGrpSpPr>
          <p:cNvPr id="32" name="Groep 31"/>
          <p:cNvGrpSpPr/>
          <p:nvPr userDrawn="1"/>
        </p:nvGrpSpPr>
        <p:grpSpPr>
          <a:xfrm>
            <a:off x="-288000" y="-217225"/>
            <a:ext cx="12768000" cy="7291225"/>
            <a:chOff x="-288000" y="-217225"/>
            <a:chExt cx="12768000" cy="7291225"/>
          </a:xfrm>
        </p:grpSpPr>
        <p:cxnSp>
          <p:nvCxnSpPr>
            <p:cNvPr id="33" name="Rechte verbindingslijn 32"/>
            <p:cNvCxnSpPr/>
            <p:nvPr userDrawn="1"/>
          </p:nvCxnSpPr>
          <p:spPr>
            <a:xfrm>
              <a:off x="374733" y="-216000"/>
              <a:ext cx="0" cy="14400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Rechte verbindingslijn 33"/>
            <p:cNvCxnSpPr/>
            <p:nvPr userDrawn="1"/>
          </p:nvCxnSpPr>
          <p:spPr>
            <a:xfrm>
              <a:off x="5951538" y="-216000"/>
              <a:ext cx="0" cy="14400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Rechte verbindingslijn 34"/>
            <p:cNvCxnSpPr/>
            <p:nvPr userDrawn="1"/>
          </p:nvCxnSpPr>
          <p:spPr>
            <a:xfrm>
              <a:off x="6096000" y="-216000"/>
              <a:ext cx="0" cy="14400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Rechte verbindingslijn 35"/>
            <p:cNvCxnSpPr/>
            <p:nvPr userDrawn="1"/>
          </p:nvCxnSpPr>
          <p:spPr>
            <a:xfrm>
              <a:off x="6240463" y="-216000"/>
              <a:ext cx="0" cy="14400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Rechte verbindingslijn 36"/>
            <p:cNvCxnSpPr/>
            <p:nvPr userDrawn="1"/>
          </p:nvCxnSpPr>
          <p:spPr>
            <a:xfrm>
              <a:off x="11820525" y="-217225"/>
              <a:ext cx="0" cy="14400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Rechte verbindingslijn 37"/>
            <p:cNvCxnSpPr/>
            <p:nvPr userDrawn="1"/>
          </p:nvCxnSpPr>
          <p:spPr>
            <a:xfrm>
              <a:off x="371475" y="6930000"/>
              <a:ext cx="0" cy="14400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Rechte verbindingslijn 38"/>
            <p:cNvCxnSpPr/>
            <p:nvPr userDrawn="1"/>
          </p:nvCxnSpPr>
          <p:spPr>
            <a:xfrm>
              <a:off x="5951538" y="6930000"/>
              <a:ext cx="0" cy="14400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Rechte verbindingslijn 39"/>
            <p:cNvCxnSpPr/>
            <p:nvPr userDrawn="1"/>
          </p:nvCxnSpPr>
          <p:spPr>
            <a:xfrm>
              <a:off x="6096000" y="6930000"/>
              <a:ext cx="0" cy="14400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Rechte verbindingslijn 40"/>
            <p:cNvCxnSpPr/>
            <p:nvPr userDrawn="1"/>
          </p:nvCxnSpPr>
          <p:spPr>
            <a:xfrm>
              <a:off x="6240463" y="6930000"/>
              <a:ext cx="0" cy="14400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Rechte verbindingslijn 41"/>
            <p:cNvCxnSpPr/>
            <p:nvPr userDrawn="1"/>
          </p:nvCxnSpPr>
          <p:spPr>
            <a:xfrm>
              <a:off x="11820525" y="6928775"/>
              <a:ext cx="0" cy="14400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Rechte verbindingslijn 42"/>
            <p:cNvCxnSpPr/>
            <p:nvPr userDrawn="1"/>
          </p:nvCxnSpPr>
          <p:spPr>
            <a:xfrm>
              <a:off x="-288000" y="366944"/>
              <a:ext cx="192000" cy="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Rechte verbindingslijn 43"/>
            <p:cNvCxnSpPr/>
            <p:nvPr userDrawn="1"/>
          </p:nvCxnSpPr>
          <p:spPr>
            <a:xfrm>
              <a:off x="-288000" y="1196975"/>
              <a:ext cx="192000" cy="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Rechte verbindingslijn 44"/>
            <p:cNvCxnSpPr/>
            <p:nvPr userDrawn="1"/>
          </p:nvCxnSpPr>
          <p:spPr>
            <a:xfrm>
              <a:off x="-288000" y="5802313"/>
              <a:ext cx="192000" cy="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Rechte verbindingslijn 45"/>
            <p:cNvCxnSpPr/>
            <p:nvPr userDrawn="1"/>
          </p:nvCxnSpPr>
          <p:spPr>
            <a:xfrm>
              <a:off x="-288000" y="6381749"/>
              <a:ext cx="192000" cy="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Rechte verbindingslijn 46"/>
            <p:cNvCxnSpPr/>
            <p:nvPr userDrawn="1"/>
          </p:nvCxnSpPr>
          <p:spPr>
            <a:xfrm>
              <a:off x="-288000" y="6489700"/>
              <a:ext cx="192000" cy="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Rechte verbindingslijn 47"/>
            <p:cNvCxnSpPr/>
            <p:nvPr userDrawn="1"/>
          </p:nvCxnSpPr>
          <p:spPr>
            <a:xfrm>
              <a:off x="12288000" y="366944"/>
              <a:ext cx="192000" cy="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Rechte verbindingslijn 48"/>
            <p:cNvCxnSpPr/>
            <p:nvPr userDrawn="1"/>
          </p:nvCxnSpPr>
          <p:spPr>
            <a:xfrm>
              <a:off x="12288000" y="1196975"/>
              <a:ext cx="192000" cy="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Rechte verbindingslijn 49"/>
            <p:cNvCxnSpPr/>
            <p:nvPr userDrawn="1"/>
          </p:nvCxnSpPr>
          <p:spPr>
            <a:xfrm>
              <a:off x="12288000" y="5802313"/>
              <a:ext cx="192000" cy="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Rechte verbindingslijn 50"/>
            <p:cNvCxnSpPr/>
            <p:nvPr userDrawn="1"/>
          </p:nvCxnSpPr>
          <p:spPr>
            <a:xfrm>
              <a:off x="12288000" y="6381749"/>
              <a:ext cx="192000" cy="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Rechte verbindingslijn 51"/>
            <p:cNvCxnSpPr/>
            <p:nvPr userDrawn="1"/>
          </p:nvCxnSpPr>
          <p:spPr>
            <a:xfrm>
              <a:off x="12288000" y="6489700"/>
              <a:ext cx="192000" cy="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4" name="Bild 6" descr="Soundstrip_Powerpoint.png"/>
          <p:cNvPicPr preferRelativeResize="0">
            <a:picLocks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gray">
          <a:xfrm>
            <a:off x="371475" y="6235794"/>
            <a:ext cx="10089356" cy="72000"/>
          </a:xfrm>
          <a:prstGeom prst="rect">
            <a:avLst/>
          </a:prstGeom>
        </p:spPr>
      </p:pic>
      <p:sp>
        <p:nvSpPr>
          <p:cNvPr id="2" name="Tijdelijke aanduiding voor datum 1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de-DE"/>
              <a:t>09 2019</a:t>
            </a:r>
            <a:endParaRPr lang="en-GB" dirty="0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S. Launer, Andermatt Hearing Forum</a:t>
            </a:r>
            <a:endParaRPr lang="en-GB" dirty="0"/>
          </a:p>
        </p:txBody>
      </p:sp>
      <p:sp>
        <p:nvSpPr>
          <p:cNvPr id="55" name="Tijdelijke aanduiding voor dianummer 54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AE328127-08F8-47EE-8464-9053AE567DEE}" type="slidenum">
              <a:rPr lang="en-GB" smtClean="0"/>
              <a:pPr/>
              <a:t>‹Nr.›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76495176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273" userDrawn="1">
          <p15:clr>
            <a:srgbClr val="9FCC3B"/>
          </p15:clr>
        </p15:guide>
        <p15:guide id="3" orient="horz" pos="2478" userDrawn="1">
          <p15:clr>
            <a:srgbClr val="9FCC3B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Color 1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sp>
        <p:nvSpPr>
          <p:cNvPr id="8" name="Tijdelijke aanduiding voor afbeelding 7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-7219"/>
            <a:ext cx="6096000" cy="68580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GB" dirty="0"/>
              <a:t>Picture</a:t>
            </a:r>
          </a:p>
        </p:txBody>
      </p:sp>
      <p:sp>
        <p:nvSpPr>
          <p:cNvPr id="9" name="Rectangular Callout 5"/>
          <p:cNvSpPr/>
          <p:nvPr userDrawn="1"/>
        </p:nvSpPr>
        <p:spPr bwMode="gray">
          <a:xfrm>
            <a:off x="6467476" y="1001028"/>
            <a:ext cx="5353050" cy="4804461"/>
          </a:xfrm>
          <a:prstGeom prst="wedgeRectCallout">
            <a:avLst>
              <a:gd name="adj1" fmla="val -6385"/>
              <a:gd name="adj2" fmla="val 56253"/>
            </a:avLst>
          </a:prstGeom>
          <a:noFill/>
          <a:ln w="19050" cmpd="sng">
            <a:solidFill>
              <a:srgbClr val="FFFFFF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t" anchorCtr="0"/>
          <a:lstStyle/>
          <a:p>
            <a:pPr marL="180000" indent="-180000">
              <a:spcBef>
                <a:spcPts val="300"/>
              </a:spcBef>
              <a:spcAft>
                <a:spcPts val="300"/>
              </a:spcAft>
              <a:buClr>
                <a:srgbClr val="FFFFFF"/>
              </a:buClr>
              <a:buSzPct val="80000"/>
              <a:buFont typeface="Arial" pitchFamily="34" charset="0"/>
              <a:buChar char="»"/>
            </a:pPr>
            <a:endParaRPr lang="en-US" sz="1400" dirty="0" err="1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11" name="Tijdelijke aanduiding voor tekst 10"/>
          <p:cNvSpPr>
            <a:spLocks noGrp="1"/>
          </p:cNvSpPr>
          <p:nvPr>
            <p:ph type="body" sz="quarter" idx="11" hasCustomPrompt="1"/>
          </p:nvPr>
        </p:nvSpPr>
        <p:spPr>
          <a:xfrm>
            <a:off x="6635751" y="1196975"/>
            <a:ext cx="5016502" cy="4427538"/>
          </a:xfrm>
        </p:spPr>
        <p:txBody>
          <a:bodyPr anchor="ctr" anchorCtr="0"/>
          <a:lstStyle>
            <a:lvl1pPr marL="0" indent="0">
              <a:spcBef>
                <a:spcPts val="0"/>
              </a:spcBef>
              <a:buNone/>
              <a:defRPr sz="3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Quote</a:t>
            </a:r>
            <a:endParaRPr lang="en-GB" dirty="0"/>
          </a:p>
        </p:txBody>
      </p:sp>
      <p:grpSp>
        <p:nvGrpSpPr>
          <p:cNvPr id="31" name="Groep 30"/>
          <p:cNvGrpSpPr/>
          <p:nvPr userDrawn="1"/>
        </p:nvGrpSpPr>
        <p:grpSpPr>
          <a:xfrm>
            <a:off x="-288000" y="-217225"/>
            <a:ext cx="12768000" cy="7291225"/>
            <a:chOff x="-288000" y="-217225"/>
            <a:chExt cx="12768000" cy="7291225"/>
          </a:xfrm>
        </p:grpSpPr>
        <p:cxnSp>
          <p:nvCxnSpPr>
            <p:cNvPr id="32" name="Rechte verbindingslijn 31"/>
            <p:cNvCxnSpPr/>
            <p:nvPr userDrawn="1"/>
          </p:nvCxnSpPr>
          <p:spPr>
            <a:xfrm>
              <a:off x="374733" y="-216000"/>
              <a:ext cx="0" cy="14400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Rechte verbindingslijn 32"/>
            <p:cNvCxnSpPr/>
            <p:nvPr userDrawn="1"/>
          </p:nvCxnSpPr>
          <p:spPr>
            <a:xfrm>
              <a:off x="5951538" y="-216000"/>
              <a:ext cx="0" cy="14400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Rechte verbindingslijn 33"/>
            <p:cNvCxnSpPr/>
            <p:nvPr userDrawn="1"/>
          </p:nvCxnSpPr>
          <p:spPr>
            <a:xfrm>
              <a:off x="6096000" y="-216000"/>
              <a:ext cx="0" cy="14400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Rechte verbindingslijn 34"/>
            <p:cNvCxnSpPr/>
            <p:nvPr userDrawn="1"/>
          </p:nvCxnSpPr>
          <p:spPr>
            <a:xfrm>
              <a:off x="6240463" y="-216000"/>
              <a:ext cx="0" cy="14400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Rechte verbindingslijn 35"/>
            <p:cNvCxnSpPr/>
            <p:nvPr userDrawn="1"/>
          </p:nvCxnSpPr>
          <p:spPr>
            <a:xfrm>
              <a:off x="11820525" y="-217225"/>
              <a:ext cx="0" cy="14400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Rechte verbindingslijn 36"/>
            <p:cNvCxnSpPr/>
            <p:nvPr userDrawn="1"/>
          </p:nvCxnSpPr>
          <p:spPr>
            <a:xfrm>
              <a:off x="371475" y="6930000"/>
              <a:ext cx="0" cy="14400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Rechte verbindingslijn 37"/>
            <p:cNvCxnSpPr/>
            <p:nvPr userDrawn="1"/>
          </p:nvCxnSpPr>
          <p:spPr>
            <a:xfrm>
              <a:off x="5951538" y="6930000"/>
              <a:ext cx="0" cy="14400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Rechte verbindingslijn 38"/>
            <p:cNvCxnSpPr/>
            <p:nvPr userDrawn="1"/>
          </p:nvCxnSpPr>
          <p:spPr>
            <a:xfrm>
              <a:off x="6096000" y="6930000"/>
              <a:ext cx="0" cy="14400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Rechte verbindingslijn 39"/>
            <p:cNvCxnSpPr/>
            <p:nvPr userDrawn="1"/>
          </p:nvCxnSpPr>
          <p:spPr>
            <a:xfrm>
              <a:off x="6240463" y="6930000"/>
              <a:ext cx="0" cy="14400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Rechte verbindingslijn 40"/>
            <p:cNvCxnSpPr/>
            <p:nvPr userDrawn="1"/>
          </p:nvCxnSpPr>
          <p:spPr>
            <a:xfrm>
              <a:off x="11820525" y="6928775"/>
              <a:ext cx="0" cy="14400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Rechte verbindingslijn 41"/>
            <p:cNvCxnSpPr/>
            <p:nvPr userDrawn="1"/>
          </p:nvCxnSpPr>
          <p:spPr>
            <a:xfrm>
              <a:off x="-288000" y="366944"/>
              <a:ext cx="192000" cy="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Rechte verbindingslijn 42"/>
            <p:cNvCxnSpPr/>
            <p:nvPr userDrawn="1"/>
          </p:nvCxnSpPr>
          <p:spPr>
            <a:xfrm>
              <a:off x="-288000" y="1196975"/>
              <a:ext cx="192000" cy="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Rechte verbindingslijn 43"/>
            <p:cNvCxnSpPr/>
            <p:nvPr userDrawn="1"/>
          </p:nvCxnSpPr>
          <p:spPr>
            <a:xfrm>
              <a:off x="-288000" y="5802313"/>
              <a:ext cx="192000" cy="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Rechte verbindingslijn 44"/>
            <p:cNvCxnSpPr/>
            <p:nvPr userDrawn="1"/>
          </p:nvCxnSpPr>
          <p:spPr>
            <a:xfrm>
              <a:off x="-288000" y="6381749"/>
              <a:ext cx="192000" cy="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Rechte verbindingslijn 45"/>
            <p:cNvCxnSpPr/>
            <p:nvPr userDrawn="1"/>
          </p:nvCxnSpPr>
          <p:spPr>
            <a:xfrm>
              <a:off x="-288000" y="6489700"/>
              <a:ext cx="192000" cy="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Rechte verbindingslijn 46"/>
            <p:cNvCxnSpPr/>
            <p:nvPr userDrawn="1"/>
          </p:nvCxnSpPr>
          <p:spPr>
            <a:xfrm>
              <a:off x="12288000" y="366944"/>
              <a:ext cx="192000" cy="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Rechte verbindingslijn 47"/>
            <p:cNvCxnSpPr/>
            <p:nvPr userDrawn="1"/>
          </p:nvCxnSpPr>
          <p:spPr>
            <a:xfrm>
              <a:off x="12288000" y="1196975"/>
              <a:ext cx="192000" cy="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Rechte verbindingslijn 48"/>
            <p:cNvCxnSpPr/>
            <p:nvPr userDrawn="1"/>
          </p:nvCxnSpPr>
          <p:spPr>
            <a:xfrm>
              <a:off x="12288000" y="5802313"/>
              <a:ext cx="192000" cy="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Rechte verbindingslijn 49"/>
            <p:cNvCxnSpPr/>
            <p:nvPr userDrawn="1"/>
          </p:nvCxnSpPr>
          <p:spPr>
            <a:xfrm>
              <a:off x="12288000" y="6381749"/>
              <a:ext cx="192000" cy="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Rechte verbindingslijn 50"/>
            <p:cNvCxnSpPr/>
            <p:nvPr userDrawn="1"/>
          </p:nvCxnSpPr>
          <p:spPr>
            <a:xfrm>
              <a:off x="12288000" y="6489700"/>
              <a:ext cx="192000" cy="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29829098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4180" userDrawn="1">
          <p15:clr>
            <a:srgbClr val="C35EA4"/>
          </p15:clr>
        </p15:guide>
        <p15:guide id="2" pos="7333" userDrawn="1">
          <p15:clr>
            <a:srgbClr val="C35EA4"/>
          </p15:clr>
        </p15:guide>
        <p15:guide id="3" orient="horz" pos="3543" userDrawn="1">
          <p15:clr>
            <a:srgbClr val="C35EA4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Color 2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sp>
        <p:nvSpPr>
          <p:cNvPr id="8" name="Tijdelijke aanduiding voor afbeelding 7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-7219"/>
            <a:ext cx="6096000" cy="68580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GB" dirty="0"/>
              <a:t>Picture</a:t>
            </a:r>
          </a:p>
        </p:txBody>
      </p:sp>
      <p:sp>
        <p:nvSpPr>
          <p:cNvPr id="9" name="Rectangular Callout 5"/>
          <p:cNvSpPr/>
          <p:nvPr userDrawn="1"/>
        </p:nvSpPr>
        <p:spPr bwMode="gray">
          <a:xfrm>
            <a:off x="6467476" y="1001028"/>
            <a:ext cx="5353050" cy="4804461"/>
          </a:xfrm>
          <a:prstGeom prst="wedgeRectCallout">
            <a:avLst>
              <a:gd name="adj1" fmla="val -6385"/>
              <a:gd name="adj2" fmla="val 56253"/>
            </a:avLst>
          </a:prstGeom>
          <a:noFill/>
          <a:ln w="19050" cmpd="sng">
            <a:solidFill>
              <a:srgbClr val="FFFFFF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t" anchorCtr="0"/>
          <a:lstStyle/>
          <a:p>
            <a:pPr marL="180000" indent="-180000">
              <a:spcBef>
                <a:spcPts val="300"/>
              </a:spcBef>
              <a:spcAft>
                <a:spcPts val="300"/>
              </a:spcAft>
              <a:buClr>
                <a:srgbClr val="FFFFFF"/>
              </a:buClr>
              <a:buSzPct val="80000"/>
              <a:buFont typeface="Arial" pitchFamily="34" charset="0"/>
              <a:buChar char="»"/>
            </a:pPr>
            <a:endParaRPr lang="en-US" sz="1400" dirty="0" err="1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11" name="Tijdelijke aanduiding voor tekst 10"/>
          <p:cNvSpPr>
            <a:spLocks noGrp="1"/>
          </p:cNvSpPr>
          <p:nvPr>
            <p:ph type="body" sz="quarter" idx="11" hasCustomPrompt="1"/>
          </p:nvPr>
        </p:nvSpPr>
        <p:spPr>
          <a:xfrm>
            <a:off x="6635750" y="1196975"/>
            <a:ext cx="5005389" cy="4427538"/>
          </a:xfrm>
        </p:spPr>
        <p:txBody>
          <a:bodyPr anchor="ctr" anchorCtr="0"/>
          <a:lstStyle>
            <a:lvl1pPr marL="0" indent="0">
              <a:spcBef>
                <a:spcPts val="0"/>
              </a:spcBef>
              <a:buNone/>
              <a:defRPr sz="3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Quote</a:t>
            </a:r>
            <a:endParaRPr lang="en-GB" dirty="0"/>
          </a:p>
        </p:txBody>
      </p:sp>
      <p:grpSp>
        <p:nvGrpSpPr>
          <p:cNvPr id="31" name="Groep 30"/>
          <p:cNvGrpSpPr/>
          <p:nvPr userDrawn="1"/>
        </p:nvGrpSpPr>
        <p:grpSpPr>
          <a:xfrm>
            <a:off x="-288000" y="-217225"/>
            <a:ext cx="12768000" cy="7291225"/>
            <a:chOff x="-288000" y="-217225"/>
            <a:chExt cx="12768000" cy="7291225"/>
          </a:xfrm>
        </p:grpSpPr>
        <p:cxnSp>
          <p:nvCxnSpPr>
            <p:cNvPr id="32" name="Rechte verbindingslijn 31"/>
            <p:cNvCxnSpPr/>
            <p:nvPr userDrawn="1"/>
          </p:nvCxnSpPr>
          <p:spPr>
            <a:xfrm>
              <a:off x="374733" y="-216000"/>
              <a:ext cx="0" cy="14400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Rechte verbindingslijn 32"/>
            <p:cNvCxnSpPr/>
            <p:nvPr userDrawn="1"/>
          </p:nvCxnSpPr>
          <p:spPr>
            <a:xfrm>
              <a:off x="5951538" y="-216000"/>
              <a:ext cx="0" cy="14400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Rechte verbindingslijn 33"/>
            <p:cNvCxnSpPr/>
            <p:nvPr userDrawn="1"/>
          </p:nvCxnSpPr>
          <p:spPr>
            <a:xfrm>
              <a:off x="6096000" y="-216000"/>
              <a:ext cx="0" cy="14400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Rechte verbindingslijn 34"/>
            <p:cNvCxnSpPr/>
            <p:nvPr userDrawn="1"/>
          </p:nvCxnSpPr>
          <p:spPr>
            <a:xfrm>
              <a:off x="6240463" y="-216000"/>
              <a:ext cx="0" cy="14400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Rechte verbindingslijn 35"/>
            <p:cNvCxnSpPr/>
            <p:nvPr userDrawn="1"/>
          </p:nvCxnSpPr>
          <p:spPr>
            <a:xfrm>
              <a:off x="11820525" y="-217225"/>
              <a:ext cx="0" cy="14400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Rechte verbindingslijn 36"/>
            <p:cNvCxnSpPr/>
            <p:nvPr userDrawn="1"/>
          </p:nvCxnSpPr>
          <p:spPr>
            <a:xfrm>
              <a:off x="371475" y="6930000"/>
              <a:ext cx="0" cy="14400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Rechte verbindingslijn 37"/>
            <p:cNvCxnSpPr/>
            <p:nvPr userDrawn="1"/>
          </p:nvCxnSpPr>
          <p:spPr>
            <a:xfrm>
              <a:off x="5951538" y="6930000"/>
              <a:ext cx="0" cy="14400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Rechte verbindingslijn 38"/>
            <p:cNvCxnSpPr/>
            <p:nvPr userDrawn="1"/>
          </p:nvCxnSpPr>
          <p:spPr>
            <a:xfrm>
              <a:off x="6096000" y="6930000"/>
              <a:ext cx="0" cy="14400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Rechte verbindingslijn 39"/>
            <p:cNvCxnSpPr/>
            <p:nvPr userDrawn="1"/>
          </p:nvCxnSpPr>
          <p:spPr>
            <a:xfrm>
              <a:off x="6240463" y="6930000"/>
              <a:ext cx="0" cy="14400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Rechte verbindingslijn 40"/>
            <p:cNvCxnSpPr/>
            <p:nvPr userDrawn="1"/>
          </p:nvCxnSpPr>
          <p:spPr>
            <a:xfrm>
              <a:off x="11820525" y="6928775"/>
              <a:ext cx="0" cy="14400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Rechte verbindingslijn 41"/>
            <p:cNvCxnSpPr/>
            <p:nvPr userDrawn="1"/>
          </p:nvCxnSpPr>
          <p:spPr>
            <a:xfrm>
              <a:off x="-288000" y="366944"/>
              <a:ext cx="192000" cy="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Rechte verbindingslijn 42"/>
            <p:cNvCxnSpPr/>
            <p:nvPr userDrawn="1"/>
          </p:nvCxnSpPr>
          <p:spPr>
            <a:xfrm>
              <a:off x="-288000" y="1196975"/>
              <a:ext cx="192000" cy="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Rechte verbindingslijn 43"/>
            <p:cNvCxnSpPr/>
            <p:nvPr userDrawn="1"/>
          </p:nvCxnSpPr>
          <p:spPr>
            <a:xfrm>
              <a:off x="-288000" y="5802313"/>
              <a:ext cx="192000" cy="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Rechte verbindingslijn 44"/>
            <p:cNvCxnSpPr/>
            <p:nvPr userDrawn="1"/>
          </p:nvCxnSpPr>
          <p:spPr>
            <a:xfrm>
              <a:off x="-288000" y="6381749"/>
              <a:ext cx="192000" cy="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Rechte verbindingslijn 45"/>
            <p:cNvCxnSpPr/>
            <p:nvPr userDrawn="1"/>
          </p:nvCxnSpPr>
          <p:spPr>
            <a:xfrm>
              <a:off x="-288000" y="6489700"/>
              <a:ext cx="192000" cy="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Rechte verbindingslijn 46"/>
            <p:cNvCxnSpPr/>
            <p:nvPr userDrawn="1"/>
          </p:nvCxnSpPr>
          <p:spPr>
            <a:xfrm>
              <a:off x="12288000" y="366944"/>
              <a:ext cx="192000" cy="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Rechte verbindingslijn 47"/>
            <p:cNvCxnSpPr/>
            <p:nvPr userDrawn="1"/>
          </p:nvCxnSpPr>
          <p:spPr>
            <a:xfrm>
              <a:off x="12288000" y="1196975"/>
              <a:ext cx="192000" cy="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Rechte verbindingslijn 48"/>
            <p:cNvCxnSpPr/>
            <p:nvPr userDrawn="1"/>
          </p:nvCxnSpPr>
          <p:spPr>
            <a:xfrm>
              <a:off x="12288000" y="5802313"/>
              <a:ext cx="192000" cy="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Rechte verbindingslijn 49"/>
            <p:cNvCxnSpPr/>
            <p:nvPr userDrawn="1"/>
          </p:nvCxnSpPr>
          <p:spPr>
            <a:xfrm>
              <a:off x="12288000" y="6381749"/>
              <a:ext cx="192000" cy="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Rechte verbindingslijn 50"/>
            <p:cNvCxnSpPr/>
            <p:nvPr userDrawn="1"/>
          </p:nvCxnSpPr>
          <p:spPr>
            <a:xfrm>
              <a:off x="12288000" y="6489700"/>
              <a:ext cx="192000" cy="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376820481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4180" userDrawn="1">
          <p15:clr>
            <a:srgbClr val="C35EA4"/>
          </p15:clr>
        </p15:guide>
        <p15:guide id="2" pos="7333" userDrawn="1">
          <p15:clr>
            <a:srgbClr val="C35EA4"/>
          </p15:clr>
        </p15:guide>
        <p15:guide id="3" orient="horz" pos="3543" userDrawn="1">
          <p15:clr>
            <a:srgbClr val="C35EA4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Color 3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sp>
        <p:nvSpPr>
          <p:cNvPr id="8" name="Tijdelijke aanduiding voor afbeelding 7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-7219"/>
            <a:ext cx="6096000" cy="68580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GB" dirty="0"/>
              <a:t>Picture</a:t>
            </a:r>
          </a:p>
        </p:txBody>
      </p:sp>
      <p:sp>
        <p:nvSpPr>
          <p:cNvPr id="9" name="Rectangular Callout 5"/>
          <p:cNvSpPr/>
          <p:nvPr userDrawn="1"/>
        </p:nvSpPr>
        <p:spPr bwMode="gray">
          <a:xfrm>
            <a:off x="6467476" y="1001028"/>
            <a:ext cx="5353050" cy="4804461"/>
          </a:xfrm>
          <a:prstGeom prst="wedgeRectCallout">
            <a:avLst>
              <a:gd name="adj1" fmla="val -6385"/>
              <a:gd name="adj2" fmla="val 56253"/>
            </a:avLst>
          </a:prstGeom>
          <a:noFill/>
          <a:ln w="19050" cmpd="sng">
            <a:solidFill>
              <a:srgbClr val="FFFFFF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t" anchorCtr="0"/>
          <a:lstStyle/>
          <a:p>
            <a:pPr marL="180000" indent="-180000">
              <a:spcBef>
                <a:spcPts val="300"/>
              </a:spcBef>
              <a:spcAft>
                <a:spcPts val="300"/>
              </a:spcAft>
              <a:buClr>
                <a:srgbClr val="FFFFFF"/>
              </a:buClr>
              <a:buSzPct val="80000"/>
              <a:buFont typeface="Arial" pitchFamily="34" charset="0"/>
              <a:buChar char="»"/>
            </a:pPr>
            <a:endParaRPr lang="en-US" sz="1400" dirty="0" err="1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11" name="Tijdelijke aanduiding voor tekst 10"/>
          <p:cNvSpPr>
            <a:spLocks noGrp="1"/>
          </p:cNvSpPr>
          <p:nvPr>
            <p:ph type="body" sz="quarter" idx="11" hasCustomPrompt="1"/>
          </p:nvPr>
        </p:nvSpPr>
        <p:spPr>
          <a:xfrm>
            <a:off x="6635751" y="1196975"/>
            <a:ext cx="5016502" cy="4427538"/>
          </a:xfrm>
        </p:spPr>
        <p:txBody>
          <a:bodyPr anchor="ctr" anchorCtr="0"/>
          <a:lstStyle>
            <a:lvl1pPr marL="0" indent="0">
              <a:spcBef>
                <a:spcPts val="0"/>
              </a:spcBef>
              <a:buNone/>
              <a:defRPr sz="3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Quote</a:t>
            </a:r>
            <a:endParaRPr lang="en-GB" dirty="0"/>
          </a:p>
        </p:txBody>
      </p:sp>
      <p:grpSp>
        <p:nvGrpSpPr>
          <p:cNvPr id="31" name="Groep 30"/>
          <p:cNvGrpSpPr/>
          <p:nvPr userDrawn="1"/>
        </p:nvGrpSpPr>
        <p:grpSpPr>
          <a:xfrm>
            <a:off x="-288000" y="-217225"/>
            <a:ext cx="12768000" cy="7291225"/>
            <a:chOff x="-288000" y="-217225"/>
            <a:chExt cx="12768000" cy="7291225"/>
          </a:xfrm>
        </p:grpSpPr>
        <p:cxnSp>
          <p:nvCxnSpPr>
            <p:cNvPr id="32" name="Rechte verbindingslijn 31"/>
            <p:cNvCxnSpPr/>
            <p:nvPr userDrawn="1"/>
          </p:nvCxnSpPr>
          <p:spPr>
            <a:xfrm>
              <a:off x="374733" y="-216000"/>
              <a:ext cx="0" cy="14400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Rechte verbindingslijn 32"/>
            <p:cNvCxnSpPr/>
            <p:nvPr userDrawn="1"/>
          </p:nvCxnSpPr>
          <p:spPr>
            <a:xfrm>
              <a:off x="5951538" y="-216000"/>
              <a:ext cx="0" cy="14400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Rechte verbindingslijn 33"/>
            <p:cNvCxnSpPr/>
            <p:nvPr userDrawn="1"/>
          </p:nvCxnSpPr>
          <p:spPr>
            <a:xfrm>
              <a:off x="6096000" y="-216000"/>
              <a:ext cx="0" cy="14400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Rechte verbindingslijn 34"/>
            <p:cNvCxnSpPr/>
            <p:nvPr userDrawn="1"/>
          </p:nvCxnSpPr>
          <p:spPr>
            <a:xfrm>
              <a:off x="6240463" y="-216000"/>
              <a:ext cx="0" cy="14400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Rechte verbindingslijn 35"/>
            <p:cNvCxnSpPr/>
            <p:nvPr userDrawn="1"/>
          </p:nvCxnSpPr>
          <p:spPr>
            <a:xfrm>
              <a:off x="11820525" y="-217225"/>
              <a:ext cx="0" cy="14400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Rechte verbindingslijn 36"/>
            <p:cNvCxnSpPr/>
            <p:nvPr userDrawn="1"/>
          </p:nvCxnSpPr>
          <p:spPr>
            <a:xfrm>
              <a:off x="371475" y="6930000"/>
              <a:ext cx="0" cy="14400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Rechte verbindingslijn 37"/>
            <p:cNvCxnSpPr/>
            <p:nvPr userDrawn="1"/>
          </p:nvCxnSpPr>
          <p:spPr>
            <a:xfrm>
              <a:off x="5951538" y="6930000"/>
              <a:ext cx="0" cy="14400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Rechte verbindingslijn 38"/>
            <p:cNvCxnSpPr/>
            <p:nvPr userDrawn="1"/>
          </p:nvCxnSpPr>
          <p:spPr>
            <a:xfrm>
              <a:off x="6096000" y="6930000"/>
              <a:ext cx="0" cy="14400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Rechte verbindingslijn 39"/>
            <p:cNvCxnSpPr/>
            <p:nvPr userDrawn="1"/>
          </p:nvCxnSpPr>
          <p:spPr>
            <a:xfrm>
              <a:off x="6240463" y="6930000"/>
              <a:ext cx="0" cy="14400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Rechte verbindingslijn 40"/>
            <p:cNvCxnSpPr/>
            <p:nvPr userDrawn="1"/>
          </p:nvCxnSpPr>
          <p:spPr>
            <a:xfrm>
              <a:off x="11820525" y="6928775"/>
              <a:ext cx="0" cy="14400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Rechte verbindingslijn 41"/>
            <p:cNvCxnSpPr/>
            <p:nvPr userDrawn="1"/>
          </p:nvCxnSpPr>
          <p:spPr>
            <a:xfrm>
              <a:off x="-288000" y="366944"/>
              <a:ext cx="192000" cy="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Rechte verbindingslijn 42"/>
            <p:cNvCxnSpPr/>
            <p:nvPr userDrawn="1"/>
          </p:nvCxnSpPr>
          <p:spPr>
            <a:xfrm>
              <a:off x="-288000" y="1196975"/>
              <a:ext cx="192000" cy="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Rechte verbindingslijn 43"/>
            <p:cNvCxnSpPr/>
            <p:nvPr userDrawn="1"/>
          </p:nvCxnSpPr>
          <p:spPr>
            <a:xfrm>
              <a:off x="-288000" y="5802313"/>
              <a:ext cx="192000" cy="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Rechte verbindingslijn 44"/>
            <p:cNvCxnSpPr/>
            <p:nvPr userDrawn="1"/>
          </p:nvCxnSpPr>
          <p:spPr>
            <a:xfrm>
              <a:off x="-288000" y="6381749"/>
              <a:ext cx="192000" cy="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Rechte verbindingslijn 45"/>
            <p:cNvCxnSpPr/>
            <p:nvPr userDrawn="1"/>
          </p:nvCxnSpPr>
          <p:spPr>
            <a:xfrm>
              <a:off x="-288000" y="6489700"/>
              <a:ext cx="192000" cy="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Rechte verbindingslijn 46"/>
            <p:cNvCxnSpPr/>
            <p:nvPr userDrawn="1"/>
          </p:nvCxnSpPr>
          <p:spPr>
            <a:xfrm>
              <a:off x="12288000" y="366944"/>
              <a:ext cx="192000" cy="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Rechte verbindingslijn 47"/>
            <p:cNvCxnSpPr/>
            <p:nvPr userDrawn="1"/>
          </p:nvCxnSpPr>
          <p:spPr>
            <a:xfrm>
              <a:off x="12288000" y="1196975"/>
              <a:ext cx="192000" cy="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Rechte verbindingslijn 48"/>
            <p:cNvCxnSpPr/>
            <p:nvPr userDrawn="1"/>
          </p:nvCxnSpPr>
          <p:spPr>
            <a:xfrm>
              <a:off x="12288000" y="5802313"/>
              <a:ext cx="192000" cy="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Rechte verbindingslijn 49"/>
            <p:cNvCxnSpPr/>
            <p:nvPr userDrawn="1"/>
          </p:nvCxnSpPr>
          <p:spPr>
            <a:xfrm>
              <a:off x="12288000" y="6381749"/>
              <a:ext cx="192000" cy="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Rechte verbindingslijn 50"/>
            <p:cNvCxnSpPr/>
            <p:nvPr userDrawn="1"/>
          </p:nvCxnSpPr>
          <p:spPr>
            <a:xfrm>
              <a:off x="12288000" y="6489700"/>
              <a:ext cx="192000" cy="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56627125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4180" userDrawn="1">
          <p15:clr>
            <a:srgbClr val="C35EA4"/>
          </p15:clr>
        </p15:guide>
        <p15:guide id="2" pos="7333" userDrawn="1">
          <p15:clr>
            <a:srgbClr val="C35EA4"/>
          </p15:clr>
        </p15:guide>
        <p15:guide id="3" orient="horz" pos="3543" userDrawn="1">
          <p15:clr>
            <a:srgbClr val="C35EA4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Color 1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sp>
        <p:nvSpPr>
          <p:cNvPr id="8" name="Tijdelijke aanduiding voor afbeelding 7"/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68580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GB" dirty="0"/>
              <a:t>Picture</a:t>
            </a:r>
          </a:p>
        </p:txBody>
      </p:sp>
      <p:sp>
        <p:nvSpPr>
          <p:cNvPr id="11" name="Tijdelijke aanduiding voor tekst 10"/>
          <p:cNvSpPr>
            <a:spLocks noGrp="1"/>
          </p:cNvSpPr>
          <p:nvPr>
            <p:ph type="body" sz="quarter" idx="11" hasCustomPrompt="1"/>
          </p:nvPr>
        </p:nvSpPr>
        <p:spPr>
          <a:xfrm>
            <a:off x="550864" y="1196975"/>
            <a:ext cx="4994276" cy="4427538"/>
          </a:xfrm>
        </p:spPr>
        <p:txBody>
          <a:bodyPr anchor="ctr" anchorCtr="0"/>
          <a:lstStyle>
            <a:lvl1pPr marL="0" indent="0">
              <a:spcBef>
                <a:spcPts val="0"/>
              </a:spcBef>
              <a:buNone/>
              <a:defRPr sz="3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Quote</a:t>
            </a:r>
            <a:endParaRPr lang="en-GB" dirty="0"/>
          </a:p>
        </p:txBody>
      </p:sp>
      <p:grpSp>
        <p:nvGrpSpPr>
          <p:cNvPr id="31" name="Groep 30"/>
          <p:cNvGrpSpPr/>
          <p:nvPr userDrawn="1"/>
        </p:nvGrpSpPr>
        <p:grpSpPr>
          <a:xfrm>
            <a:off x="-288000" y="-217225"/>
            <a:ext cx="12768000" cy="7291225"/>
            <a:chOff x="-288000" y="-217225"/>
            <a:chExt cx="12768000" cy="7291225"/>
          </a:xfrm>
        </p:grpSpPr>
        <p:cxnSp>
          <p:nvCxnSpPr>
            <p:cNvPr id="32" name="Rechte verbindingslijn 31"/>
            <p:cNvCxnSpPr/>
            <p:nvPr userDrawn="1"/>
          </p:nvCxnSpPr>
          <p:spPr>
            <a:xfrm>
              <a:off x="374733" y="-216000"/>
              <a:ext cx="0" cy="14400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Rechte verbindingslijn 32"/>
            <p:cNvCxnSpPr/>
            <p:nvPr userDrawn="1"/>
          </p:nvCxnSpPr>
          <p:spPr>
            <a:xfrm>
              <a:off x="5951538" y="-216000"/>
              <a:ext cx="0" cy="14400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Rechte verbindingslijn 33"/>
            <p:cNvCxnSpPr/>
            <p:nvPr userDrawn="1"/>
          </p:nvCxnSpPr>
          <p:spPr>
            <a:xfrm>
              <a:off x="6096000" y="-216000"/>
              <a:ext cx="0" cy="14400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Rechte verbindingslijn 34"/>
            <p:cNvCxnSpPr/>
            <p:nvPr userDrawn="1"/>
          </p:nvCxnSpPr>
          <p:spPr>
            <a:xfrm>
              <a:off x="6240463" y="-216000"/>
              <a:ext cx="0" cy="14400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Rechte verbindingslijn 35"/>
            <p:cNvCxnSpPr/>
            <p:nvPr userDrawn="1"/>
          </p:nvCxnSpPr>
          <p:spPr>
            <a:xfrm>
              <a:off x="11820525" y="-217225"/>
              <a:ext cx="0" cy="14400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Rechte verbindingslijn 36"/>
            <p:cNvCxnSpPr/>
            <p:nvPr userDrawn="1"/>
          </p:nvCxnSpPr>
          <p:spPr>
            <a:xfrm>
              <a:off x="371475" y="6930000"/>
              <a:ext cx="0" cy="14400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Rechte verbindingslijn 37"/>
            <p:cNvCxnSpPr/>
            <p:nvPr userDrawn="1"/>
          </p:nvCxnSpPr>
          <p:spPr>
            <a:xfrm>
              <a:off x="5951538" y="6930000"/>
              <a:ext cx="0" cy="14400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Rechte verbindingslijn 38"/>
            <p:cNvCxnSpPr/>
            <p:nvPr userDrawn="1"/>
          </p:nvCxnSpPr>
          <p:spPr>
            <a:xfrm>
              <a:off x="6096000" y="6930000"/>
              <a:ext cx="0" cy="14400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Rechte verbindingslijn 39"/>
            <p:cNvCxnSpPr/>
            <p:nvPr userDrawn="1"/>
          </p:nvCxnSpPr>
          <p:spPr>
            <a:xfrm>
              <a:off x="6240463" y="6930000"/>
              <a:ext cx="0" cy="14400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Rechte verbindingslijn 40"/>
            <p:cNvCxnSpPr/>
            <p:nvPr userDrawn="1"/>
          </p:nvCxnSpPr>
          <p:spPr>
            <a:xfrm>
              <a:off x="11820525" y="6928775"/>
              <a:ext cx="0" cy="14400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Rechte verbindingslijn 41"/>
            <p:cNvCxnSpPr/>
            <p:nvPr userDrawn="1"/>
          </p:nvCxnSpPr>
          <p:spPr>
            <a:xfrm>
              <a:off x="-288000" y="366944"/>
              <a:ext cx="192000" cy="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Rechte verbindingslijn 42"/>
            <p:cNvCxnSpPr/>
            <p:nvPr userDrawn="1"/>
          </p:nvCxnSpPr>
          <p:spPr>
            <a:xfrm>
              <a:off x="-288000" y="1196975"/>
              <a:ext cx="192000" cy="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Rechte verbindingslijn 43"/>
            <p:cNvCxnSpPr/>
            <p:nvPr userDrawn="1"/>
          </p:nvCxnSpPr>
          <p:spPr>
            <a:xfrm>
              <a:off x="-288000" y="5802313"/>
              <a:ext cx="192000" cy="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Rechte verbindingslijn 44"/>
            <p:cNvCxnSpPr/>
            <p:nvPr userDrawn="1"/>
          </p:nvCxnSpPr>
          <p:spPr>
            <a:xfrm>
              <a:off x="-288000" y="6381749"/>
              <a:ext cx="192000" cy="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Rechte verbindingslijn 45"/>
            <p:cNvCxnSpPr/>
            <p:nvPr userDrawn="1"/>
          </p:nvCxnSpPr>
          <p:spPr>
            <a:xfrm>
              <a:off x="-288000" y="6489700"/>
              <a:ext cx="192000" cy="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Rechte verbindingslijn 46"/>
            <p:cNvCxnSpPr/>
            <p:nvPr userDrawn="1"/>
          </p:nvCxnSpPr>
          <p:spPr>
            <a:xfrm>
              <a:off x="12288000" y="366944"/>
              <a:ext cx="192000" cy="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Rechte verbindingslijn 47"/>
            <p:cNvCxnSpPr/>
            <p:nvPr userDrawn="1"/>
          </p:nvCxnSpPr>
          <p:spPr>
            <a:xfrm>
              <a:off x="12288000" y="1196975"/>
              <a:ext cx="192000" cy="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Rechte verbindingslijn 48"/>
            <p:cNvCxnSpPr/>
            <p:nvPr userDrawn="1"/>
          </p:nvCxnSpPr>
          <p:spPr>
            <a:xfrm>
              <a:off x="12288000" y="5802313"/>
              <a:ext cx="192000" cy="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Rechte verbindingslijn 49"/>
            <p:cNvCxnSpPr/>
            <p:nvPr userDrawn="1"/>
          </p:nvCxnSpPr>
          <p:spPr>
            <a:xfrm>
              <a:off x="12288000" y="6381749"/>
              <a:ext cx="192000" cy="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Rechte verbindingslijn 50"/>
            <p:cNvCxnSpPr/>
            <p:nvPr userDrawn="1"/>
          </p:nvCxnSpPr>
          <p:spPr>
            <a:xfrm>
              <a:off x="12288000" y="6489700"/>
              <a:ext cx="192000" cy="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3665436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347" userDrawn="1">
          <p15:clr>
            <a:srgbClr val="C35EA4"/>
          </p15:clr>
        </p15:guide>
        <p15:guide id="2" pos="3500" userDrawn="1">
          <p15:clr>
            <a:srgbClr val="C35EA4"/>
          </p15:clr>
        </p15:guide>
        <p15:guide id="3" orient="horz" pos="3543" userDrawn="1">
          <p15:clr>
            <a:srgbClr val="C35EA4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Color 2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sp>
        <p:nvSpPr>
          <p:cNvPr id="8" name="Tijdelijke aanduiding voor afbeelding 7"/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68580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GB" dirty="0"/>
              <a:t>Picture</a:t>
            </a:r>
          </a:p>
        </p:txBody>
      </p:sp>
      <p:sp>
        <p:nvSpPr>
          <p:cNvPr id="11" name="Tijdelijke aanduiding voor tekst 10"/>
          <p:cNvSpPr>
            <a:spLocks noGrp="1"/>
          </p:cNvSpPr>
          <p:nvPr>
            <p:ph type="body" sz="quarter" idx="11" hasCustomPrompt="1"/>
          </p:nvPr>
        </p:nvSpPr>
        <p:spPr>
          <a:xfrm>
            <a:off x="550864" y="1196975"/>
            <a:ext cx="4994276" cy="4427538"/>
          </a:xfrm>
        </p:spPr>
        <p:txBody>
          <a:bodyPr anchor="ctr" anchorCtr="0"/>
          <a:lstStyle>
            <a:lvl1pPr marL="0" indent="0">
              <a:spcBef>
                <a:spcPts val="0"/>
              </a:spcBef>
              <a:buNone/>
              <a:defRPr sz="3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Quote</a:t>
            </a:r>
            <a:endParaRPr lang="en-GB" dirty="0"/>
          </a:p>
        </p:txBody>
      </p:sp>
      <p:grpSp>
        <p:nvGrpSpPr>
          <p:cNvPr id="31" name="Groep 30"/>
          <p:cNvGrpSpPr/>
          <p:nvPr userDrawn="1"/>
        </p:nvGrpSpPr>
        <p:grpSpPr>
          <a:xfrm>
            <a:off x="-288000" y="-217225"/>
            <a:ext cx="12768000" cy="7291225"/>
            <a:chOff x="-288000" y="-217225"/>
            <a:chExt cx="12768000" cy="7291225"/>
          </a:xfrm>
        </p:grpSpPr>
        <p:cxnSp>
          <p:nvCxnSpPr>
            <p:cNvPr id="32" name="Rechte verbindingslijn 31"/>
            <p:cNvCxnSpPr/>
            <p:nvPr userDrawn="1"/>
          </p:nvCxnSpPr>
          <p:spPr>
            <a:xfrm>
              <a:off x="374733" y="-216000"/>
              <a:ext cx="0" cy="14400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Rechte verbindingslijn 32"/>
            <p:cNvCxnSpPr/>
            <p:nvPr userDrawn="1"/>
          </p:nvCxnSpPr>
          <p:spPr>
            <a:xfrm>
              <a:off x="5951538" y="-216000"/>
              <a:ext cx="0" cy="14400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Rechte verbindingslijn 33"/>
            <p:cNvCxnSpPr/>
            <p:nvPr userDrawn="1"/>
          </p:nvCxnSpPr>
          <p:spPr>
            <a:xfrm>
              <a:off x="6096000" y="-216000"/>
              <a:ext cx="0" cy="14400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Rechte verbindingslijn 34"/>
            <p:cNvCxnSpPr/>
            <p:nvPr userDrawn="1"/>
          </p:nvCxnSpPr>
          <p:spPr>
            <a:xfrm>
              <a:off x="6240463" y="-216000"/>
              <a:ext cx="0" cy="14400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Rechte verbindingslijn 35"/>
            <p:cNvCxnSpPr/>
            <p:nvPr userDrawn="1"/>
          </p:nvCxnSpPr>
          <p:spPr>
            <a:xfrm>
              <a:off x="11820525" y="-217225"/>
              <a:ext cx="0" cy="14400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Rechte verbindingslijn 36"/>
            <p:cNvCxnSpPr/>
            <p:nvPr userDrawn="1"/>
          </p:nvCxnSpPr>
          <p:spPr>
            <a:xfrm>
              <a:off x="371475" y="6930000"/>
              <a:ext cx="0" cy="14400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Rechte verbindingslijn 37"/>
            <p:cNvCxnSpPr/>
            <p:nvPr userDrawn="1"/>
          </p:nvCxnSpPr>
          <p:spPr>
            <a:xfrm>
              <a:off x="5951538" y="6930000"/>
              <a:ext cx="0" cy="14400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Rechte verbindingslijn 38"/>
            <p:cNvCxnSpPr/>
            <p:nvPr userDrawn="1"/>
          </p:nvCxnSpPr>
          <p:spPr>
            <a:xfrm>
              <a:off x="6096000" y="6930000"/>
              <a:ext cx="0" cy="14400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Rechte verbindingslijn 39"/>
            <p:cNvCxnSpPr/>
            <p:nvPr userDrawn="1"/>
          </p:nvCxnSpPr>
          <p:spPr>
            <a:xfrm>
              <a:off x="6240463" y="6930000"/>
              <a:ext cx="0" cy="14400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Rechte verbindingslijn 40"/>
            <p:cNvCxnSpPr/>
            <p:nvPr userDrawn="1"/>
          </p:nvCxnSpPr>
          <p:spPr>
            <a:xfrm>
              <a:off x="11820525" y="6928775"/>
              <a:ext cx="0" cy="14400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Rechte verbindingslijn 41"/>
            <p:cNvCxnSpPr/>
            <p:nvPr userDrawn="1"/>
          </p:nvCxnSpPr>
          <p:spPr>
            <a:xfrm>
              <a:off x="-288000" y="366944"/>
              <a:ext cx="192000" cy="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Rechte verbindingslijn 42"/>
            <p:cNvCxnSpPr/>
            <p:nvPr userDrawn="1"/>
          </p:nvCxnSpPr>
          <p:spPr>
            <a:xfrm>
              <a:off x="-288000" y="1196975"/>
              <a:ext cx="192000" cy="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Rechte verbindingslijn 43"/>
            <p:cNvCxnSpPr/>
            <p:nvPr userDrawn="1"/>
          </p:nvCxnSpPr>
          <p:spPr>
            <a:xfrm>
              <a:off x="-288000" y="5802313"/>
              <a:ext cx="192000" cy="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Rechte verbindingslijn 44"/>
            <p:cNvCxnSpPr/>
            <p:nvPr userDrawn="1"/>
          </p:nvCxnSpPr>
          <p:spPr>
            <a:xfrm>
              <a:off x="-288000" y="6381749"/>
              <a:ext cx="192000" cy="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Rechte verbindingslijn 45"/>
            <p:cNvCxnSpPr/>
            <p:nvPr userDrawn="1"/>
          </p:nvCxnSpPr>
          <p:spPr>
            <a:xfrm>
              <a:off x="-288000" y="6489700"/>
              <a:ext cx="192000" cy="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Rechte verbindingslijn 46"/>
            <p:cNvCxnSpPr/>
            <p:nvPr userDrawn="1"/>
          </p:nvCxnSpPr>
          <p:spPr>
            <a:xfrm>
              <a:off x="12288000" y="366944"/>
              <a:ext cx="192000" cy="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Rechte verbindingslijn 47"/>
            <p:cNvCxnSpPr/>
            <p:nvPr userDrawn="1"/>
          </p:nvCxnSpPr>
          <p:spPr>
            <a:xfrm>
              <a:off x="12288000" y="1196975"/>
              <a:ext cx="192000" cy="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Rechte verbindingslijn 48"/>
            <p:cNvCxnSpPr/>
            <p:nvPr userDrawn="1"/>
          </p:nvCxnSpPr>
          <p:spPr>
            <a:xfrm>
              <a:off x="12288000" y="5802313"/>
              <a:ext cx="192000" cy="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Rechte verbindingslijn 49"/>
            <p:cNvCxnSpPr/>
            <p:nvPr userDrawn="1"/>
          </p:nvCxnSpPr>
          <p:spPr>
            <a:xfrm>
              <a:off x="12288000" y="6381749"/>
              <a:ext cx="192000" cy="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Rechte verbindingslijn 50"/>
            <p:cNvCxnSpPr/>
            <p:nvPr userDrawn="1"/>
          </p:nvCxnSpPr>
          <p:spPr>
            <a:xfrm>
              <a:off x="12288000" y="6489700"/>
              <a:ext cx="192000" cy="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65813988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347" userDrawn="1">
          <p15:clr>
            <a:srgbClr val="C35EA4"/>
          </p15:clr>
        </p15:guide>
        <p15:guide id="2" pos="3500" userDrawn="1">
          <p15:clr>
            <a:srgbClr val="C35EA4"/>
          </p15:clr>
        </p15:guide>
        <p15:guide id="3" orient="horz" pos="3543" userDrawn="1">
          <p15:clr>
            <a:srgbClr val="C35EA4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Color 3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sp>
        <p:nvSpPr>
          <p:cNvPr id="8" name="Tijdelijke aanduiding voor afbeelding 7"/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68580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GB" dirty="0"/>
              <a:t>Picture</a:t>
            </a:r>
          </a:p>
        </p:txBody>
      </p:sp>
      <p:sp>
        <p:nvSpPr>
          <p:cNvPr id="11" name="Tijdelijke aanduiding voor tekst 10"/>
          <p:cNvSpPr>
            <a:spLocks noGrp="1"/>
          </p:cNvSpPr>
          <p:nvPr>
            <p:ph type="body" sz="quarter" idx="11" hasCustomPrompt="1"/>
          </p:nvPr>
        </p:nvSpPr>
        <p:spPr>
          <a:xfrm>
            <a:off x="550863" y="1196975"/>
            <a:ext cx="5005388" cy="4427538"/>
          </a:xfrm>
        </p:spPr>
        <p:txBody>
          <a:bodyPr anchor="ctr" anchorCtr="0"/>
          <a:lstStyle>
            <a:lvl1pPr marL="0" indent="0">
              <a:spcBef>
                <a:spcPts val="0"/>
              </a:spcBef>
              <a:buNone/>
              <a:defRPr sz="3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Quote</a:t>
            </a:r>
            <a:endParaRPr lang="en-GB" dirty="0"/>
          </a:p>
        </p:txBody>
      </p:sp>
      <p:grpSp>
        <p:nvGrpSpPr>
          <p:cNvPr id="31" name="Groep 30"/>
          <p:cNvGrpSpPr/>
          <p:nvPr userDrawn="1"/>
        </p:nvGrpSpPr>
        <p:grpSpPr>
          <a:xfrm>
            <a:off x="-288000" y="-217225"/>
            <a:ext cx="12768000" cy="7291225"/>
            <a:chOff x="-288000" y="-217225"/>
            <a:chExt cx="12768000" cy="7291225"/>
          </a:xfrm>
        </p:grpSpPr>
        <p:cxnSp>
          <p:nvCxnSpPr>
            <p:cNvPr id="32" name="Rechte verbindingslijn 31"/>
            <p:cNvCxnSpPr/>
            <p:nvPr userDrawn="1"/>
          </p:nvCxnSpPr>
          <p:spPr>
            <a:xfrm>
              <a:off x="374733" y="-216000"/>
              <a:ext cx="0" cy="14400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Rechte verbindingslijn 32"/>
            <p:cNvCxnSpPr/>
            <p:nvPr userDrawn="1"/>
          </p:nvCxnSpPr>
          <p:spPr>
            <a:xfrm>
              <a:off x="5951538" y="-216000"/>
              <a:ext cx="0" cy="14400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Rechte verbindingslijn 33"/>
            <p:cNvCxnSpPr/>
            <p:nvPr userDrawn="1"/>
          </p:nvCxnSpPr>
          <p:spPr>
            <a:xfrm>
              <a:off x="6096000" y="-216000"/>
              <a:ext cx="0" cy="14400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Rechte verbindingslijn 34"/>
            <p:cNvCxnSpPr/>
            <p:nvPr userDrawn="1"/>
          </p:nvCxnSpPr>
          <p:spPr>
            <a:xfrm>
              <a:off x="6240463" y="-216000"/>
              <a:ext cx="0" cy="14400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Rechte verbindingslijn 35"/>
            <p:cNvCxnSpPr/>
            <p:nvPr userDrawn="1"/>
          </p:nvCxnSpPr>
          <p:spPr>
            <a:xfrm>
              <a:off x="11820525" y="-217225"/>
              <a:ext cx="0" cy="14400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Rechte verbindingslijn 36"/>
            <p:cNvCxnSpPr/>
            <p:nvPr userDrawn="1"/>
          </p:nvCxnSpPr>
          <p:spPr>
            <a:xfrm>
              <a:off x="371475" y="6930000"/>
              <a:ext cx="0" cy="14400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Rechte verbindingslijn 37"/>
            <p:cNvCxnSpPr/>
            <p:nvPr userDrawn="1"/>
          </p:nvCxnSpPr>
          <p:spPr>
            <a:xfrm>
              <a:off x="5951538" y="6930000"/>
              <a:ext cx="0" cy="14400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Rechte verbindingslijn 38"/>
            <p:cNvCxnSpPr/>
            <p:nvPr userDrawn="1"/>
          </p:nvCxnSpPr>
          <p:spPr>
            <a:xfrm>
              <a:off x="6096000" y="6930000"/>
              <a:ext cx="0" cy="14400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Rechte verbindingslijn 39"/>
            <p:cNvCxnSpPr/>
            <p:nvPr userDrawn="1"/>
          </p:nvCxnSpPr>
          <p:spPr>
            <a:xfrm>
              <a:off x="6240463" y="6930000"/>
              <a:ext cx="0" cy="14400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Rechte verbindingslijn 40"/>
            <p:cNvCxnSpPr/>
            <p:nvPr userDrawn="1"/>
          </p:nvCxnSpPr>
          <p:spPr>
            <a:xfrm>
              <a:off x="11820525" y="6928775"/>
              <a:ext cx="0" cy="14400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Rechte verbindingslijn 41"/>
            <p:cNvCxnSpPr/>
            <p:nvPr userDrawn="1"/>
          </p:nvCxnSpPr>
          <p:spPr>
            <a:xfrm>
              <a:off x="-288000" y="366944"/>
              <a:ext cx="192000" cy="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Rechte verbindingslijn 42"/>
            <p:cNvCxnSpPr/>
            <p:nvPr userDrawn="1"/>
          </p:nvCxnSpPr>
          <p:spPr>
            <a:xfrm>
              <a:off x="-288000" y="1196975"/>
              <a:ext cx="192000" cy="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Rechte verbindingslijn 43"/>
            <p:cNvCxnSpPr/>
            <p:nvPr userDrawn="1"/>
          </p:nvCxnSpPr>
          <p:spPr>
            <a:xfrm>
              <a:off x="-288000" y="5802313"/>
              <a:ext cx="192000" cy="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Rechte verbindingslijn 44"/>
            <p:cNvCxnSpPr/>
            <p:nvPr userDrawn="1"/>
          </p:nvCxnSpPr>
          <p:spPr>
            <a:xfrm>
              <a:off x="-288000" y="6381749"/>
              <a:ext cx="192000" cy="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Rechte verbindingslijn 45"/>
            <p:cNvCxnSpPr/>
            <p:nvPr userDrawn="1"/>
          </p:nvCxnSpPr>
          <p:spPr>
            <a:xfrm>
              <a:off x="-288000" y="6489700"/>
              <a:ext cx="192000" cy="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Rechte verbindingslijn 46"/>
            <p:cNvCxnSpPr/>
            <p:nvPr userDrawn="1"/>
          </p:nvCxnSpPr>
          <p:spPr>
            <a:xfrm>
              <a:off x="12288000" y="366944"/>
              <a:ext cx="192000" cy="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Rechte verbindingslijn 47"/>
            <p:cNvCxnSpPr/>
            <p:nvPr userDrawn="1"/>
          </p:nvCxnSpPr>
          <p:spPr>
            <a:xfrm>
              <a:off x="12288000" y="1196975"/>
              <a:ext cx="192000" cy="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Rechte verbindingslijn 48"/>
            <p:cNvCxnSpPr/>
            <p:nvPr userDrawn="1"/>
          </p:nvCxnSpPr>
          <p:spPr>
            <a:xfrm>
              <a:off x="12288000" y="5802313"/>
              <a:ext cx="192000" cy="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Rechte verbindingslijn 49"/>
            <p:cNvCxnSpPr/>
            <p:nvPr userDrawn="1"/>
          </p:nvCxnSpPr>
          <p:spPr>
            <a:xfrm>
              <a:off x="12288000" y="6381749"/>
              <a:ext cx="192000" cy="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Rechte verbindingslijn 50"/>
            <p:cNvCxnSpPr/>
            <p:nvPr userDrawn="1"/>
          </p:nvCxnSpPr>
          <p:spPr>
            <a:xfrm>
              <a:off x="12288000" y="6489700"/>
              <a:ext cx="192000" cy="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597242201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347" userDrawn="1">
          <p15:clr>
            <a:srgbClr val="C35EA4"/>
          </p15:clr>
        </p15:guide>
        <p15:guide id="2" pos="3500" userDrawn="1">
          <p15:clr>
            <a:srgbClr val="C35EA4"/>
          </p15:clr>
        </p15:guide>
        <p15:guide id="3" orient="horz" pos="3543" userDrawn="1">
          <p15:clr>
            <a:srgbClr val="C35EA4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Colo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315475" y="2600324"/>
            <a:ext cx="8100643" cy="3205164"/>
          </a:xfrm>
        </p:spPr>
        <p:txBody>
          <a:bodyPr anchor="t" anchorCtr="0"/>
          <a:lstStyle>
            <a:lvl1pPr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Title</a:t>
            </a:r>
          </a:p>
        </p:txBody>
      </p:sp>
      <p:sp>
        <p:nvSpPr>
          <p:cNvPr id="8" name="Tijdelijke aanduiding voor tekst 7"/>
          <p:cNvSpPr>
            <a:spLocks noGrp="1"/>
          </p:cNvSpPr>
          <p:nvPr>
            <p:ph type="body" sz="quarter" idx="10" hasCustomPrompt="1"/>
          </p:nvPr>
        </p:nvSpPr>
        <p:spPr>
          <a:xfrm>
            <a:off x="371475" y="1700213"/>
            <a:ext cx="1944000" cy="1870302"/>
          </a:xfrm>
        </p:spPr>
        <p:txBody>
          <a:bodyPr/>
          <a:lstStyle>
            <a:lvl1pPr marL="0" indent="0">
              <a:buNone/>
              <a:defRPr sz="7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#</a:t>
            </a:r>
            <a:endParaRPr lang="en-GB" dirty="0"/>
          </a:p>
        </p:txBody>
      </p:sp>
      <p:grpSp>
        <p:nvGrpSpPr>
          <p:cNvPr id="28" name="Groep 27"/>
          <p:cNvGrpSpPr/>
          <p:nvPr userDrawn="1"/>
        </p:nvGrpSpPr>
        <p:grpSpPr>
          <a:xfrm>
            <a:off x="-288000" y="-217225"/>
            <a:ext cx="12768000" cy="7291225"/>
            <a:chOff x="-288000" y="-217225"/>
            <a:chExt cx="12768000" cy="7291225"/>
          </a:xfrm>
        </p:grpSpPr>
        <p:cxnSp>
          <p:nvCxnSpPr>
            <p:cNvPr id="29" name="Rechte verbindingslijn 28"/>
            <p:cNvCxnSpPr/>
            <p:nvPr userDrawn="1"/>
          </p:nvCxnSpPr>
          <p:spPr>
            <a:xfrm>
              <a:off x="374733" y="-216000"/>
              <a:ext cx="0" cy="14400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Rechte verbindingslijn 29"/>
            <p:cNvCxnSpPr/>
            <p:nvPr userDrawn="1"/>
          </p:nvCxnSpPr>
          <p:spPr>
            <a:xfrm>
              <a:off x="5951538" y="-216000"/>
              <a:ext cx="0" cy="14400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Rechte verbindingslijn 30"/>
            <p:cNvCxnSpPr/>
            <p:nvPr userDrawn="1"/>
          </p:nvCxnSpPr>
          <p:spPr>
            <a:xfrm>
              <a:off x="6096000" y="-216000"/>
              <a:ext cx="0" cy="14400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Rechte verbindingslijn 31"/>
            <p:cNvCxnSpPr/>
            <p:nvPr userDrawn="1"/>
          </p:nvCxnSpPr>
          <p:spPr>
            <a:xfrm>
              <a:off x="6240463" y="-216000"/>
              <a:ext cx="0" cy="14400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Rechte verbindingslijn 32"/>
            <p:cNvCxnSpPr/>
            <p:nvPr userDrawn="1"/>
          </p:nvCxnSpPr>
          <p:spPr>
            <a:xfrm>
              <a:off x="11820525" y="-217225"/>
              <a:ext cx="0" cy="14400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Rechte verbindingslijn 33"/>
            <p:cNvCxnSpPr/>
            <p:nvPr userDrawn="1"/>
          </p:nvCxnSpPr>
          <p:spPr>
            <a:xfrm>
              <a:off x="371475" y="6930000"/>
              <a:ext cx="0" cy="14400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Rechte verbindingslijn 34"/>
            <p:cNvCxnSpPr/>
            <p:nvPr userDrawn="1"/>
          </p:nvCxnSpPr>
          <p:spPr>
            <a:xfrm>
              <a:off x="5951538" y="6930000"/>
              <a:ext cx="0" cy="14400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Rechte verbindingslijn 35"/>
            <p:cNvCxnSpPr/>
            <p:nvPr userDrawn="1"/>
          </p:nvCxnSpPr>
          <p:spPr>
            <a:xfrm>
              <a:off x="6096000" y="6930000"/>
              <a:ext cx="0" cy="14400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Rechte verbindingslijn 36"/>
            <p:cNvCxnSpPr/>
            <p:nvPr userDrawn="1"/>
          </p:nvCxnSpPr>
          <p:spPr>
            <a:xfrm>
              <a:off x="6240463" y="6930000"/>
              <a:ext cx="0" cy="14400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Rechte verbindingslijn 37"/>
            <p:cNvCxnSpPr/>
            <p:nvPr userDrawn="1"/>
          </p:nvCxnSpPr>
          <p:spPr>
            <a:xfrm>
              <a:off x="11820525" y="6928775"/>
              <a:ext cx="0" cy="14400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Rechte verbindingslijn 38"/>
            <p:cNvCxnSpPr/>
            <p:nvPr userDrawn="1"/>
          </p:nvCxnSpPr>
          <p:spPr>
            <a:xfrm>
              <a:off x="-288000" y="366944"/>
              <a:ext cx="192000" cy="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Rechte verbindingslijn 39"/>
            <p:cNvCxnSpPr/>
            <p:nvPr userDrawn="1"/>
          </p:nvCxnSpPr>
          <p:spPr>
            <a:xfrm>
              <a:off x="-288000" y="1196975"/>
              <a:ext cx="192000" cy="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Rechte verbindingslijn 40"/>
            <p:cNvCxnSpPr/>
            <p:nvPr userDrawn="1"/>
          </p:nvCxnSpPr>
          <p:spPr>
            <a:xfrm>
              <a:off x="-288000" y="5802313"/>
              <a:ext cx="192000" cy="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Rechte verbindingslijn 41"/>
            <p:cNvCxnSpPr/>
            <p:nvPr userDrawn="1"/>
          </p:nvCxnSpPr>
          <p:spPr>
            <a:xfrm>
              <a:off x="-288000" y="6381749"/>
              <a:ext cx="192000" cy="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Rechte verbindingslijn 42"/>
            <p:cNvCxnSpPr/>
            <p:nvPr userDrawn="1"/>
          </p:nvCxnSpPr>
          <p:spPr>
            <a:xfrm>
              <a:off x="-288000" y="6489700"/>
              <a:ext cx="192000" cy="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Rechte verbindingslijn 43"/>
            <p:cNvCxnSpPr/>
            <p:nvPr userDrawn="1"/>
          </p:nvCxnSpPr>
          <p:spPr>
            <a:xfrm>
              <a:off x="12288000" y="366944"/>
              <a:ext cx="192000" cy="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Rechte verbindingslijn 44"/>
            <p:cNvCxnSpPr/>
            <p:nvPr userDrawn="1"/>
          </p:nvCxnSpPr>
          <p:spPr>
            <a:xfrm>
              <a:off x="12288000" y="1196975"/>
              <a:ext cx="192000" cy="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Rechte verbindingslijn 45"/>
            <p:cNvCxnSpPr/>
            <p:nvPr userDrawn="1"/>
          </p:nvCxnSpPr>
          <p:spPr>
            <a:xfrm>
              <a:off x="12288000" y="5802313"/>
              <a:ext cx="192000" cy="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Rechte verbindingslijn 46"/>
            <p:cNvCxnSpPr/>
            <p:nvPr userDrawn="1"/>
          </p:nvCxnSpPr>
          <p:spPr>
            <a:xfrm>
              <a:off x="12288000" y="6381749"/>
              <a:ext cx="192000" cy="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Rechte verbindingslijn 47"/>
            <p:cNvCxnSpPr/>
            <p:nvPr userDrawn="1"/>
          </p:nvCxnSpPr>
          <p:spPr>
            <a:xfrm>
              <a:off x="12288000" y="6489700"/>
              <a:ext cx="192000" cy="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34867914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1459" userDrawn="1">
          <p15:clr>
            <a:srgbClr val="C35EA4"/>
          </p15:clr>
        </p15:guide>
        <p15:guide id="2" pos="6561" userDrawn="1">
          <p15:clr>
            <a:srgbClr val="C35EA4"/>
          </p15:clr>
        </p15:guide>
        <p15:guide id="4" orient="horz" pos="1638" userDrawn="1">
          <p15:clr>
            <a:srgbClr val="C35EA4"/>
          </p15:clr>
        </p15:guide>
        <p15:guide id="6" orient="horz" pos="1071" userDrawn="1">
          <p15:clr>
            <a:srgbClr val="C35EA4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Colo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316165" y="2600324"/>
            <a:ext cx="8099954" cy="3205164"/>
          </a:xfrm>
        </p:spPr>
        <p:txBody>
          <a:bodyPr anchor="t" anchorCtr="0"/>
          <a:lstStyle>
            <a:lvl1pPr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Title</a:t>
            </a:r>
          </a:p>
        </p:txBody>
      </p:sp>
      <p:sp>
        <p:nvSpPr>
          <p:cNvPr id="8" name="Tijdelijke aanduiding voor tekst 7"/>
          <p:cNvSpPr>
            <a:spLocks noGrp="1"/>
          </p:cNvSpPr>
          <p:nvPr>
            <p:ph type="body" sz="quarter" idx="10" hasCustomPrompt="1"/>
          </p:nvPr>
        </p:nvSpPr>
        <p:spPr>
          <a:xfrm>
            <a:off x="371476" y="1700213"/>
            <a:ext cx="1944688" cy="1870302"/>
          </a:xfrm>
        </p:spPr>
        <p:txBody>
          <a:bodyPr/>
          <a:lstStyle>
            <a:lvl1pPr marL="0" indent="0">
              <a:buNone/>
              <a:defRPr sz="7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#</a:t>
            </a:r>
            <a:endParaRPr lang="en-GB" dirty="0"/>
          </a:p>
        </p:txBody>
      </p:sp>
      <p:grpSp>
        <p:nvGrpSpPr>
          <p:cNvPr id="28" name="Groep 27"/>
          <p:cNvGrpSpPr/>
          <p:nvPr userDrawn="1"/>
        </p:nvGrpSpPr>
        <p:grpSpPr>
          <a:xfrm>
            <a:off x="-288000" y="-217225"/>
            <a:ext cx="12768000" cy="7291225"/>
            <a:chOff x="-288000" y="-217225"/>
            <a:chExt cx="12768000" cy="7291225"/>
          </a:xfrm>
        </p:grpSpPr>
        <p:cxnSp>
          <p:nvCxnSpPr>
            <p:cNvPr id="29" name="Rechte verbindingslijn 28"/>
            <p:cNvCxnSpPr/>
            <p:nvPr userDrawn="1"/>
          </p:nvCxnSpPr>
          <p:spPr>
            <a:xfrm>
              <a:off x="374733" y="-216000"/>
              <a:ext cx="0" cy="14400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Rechte verbindingslijn 29"/>
            <p:cNvCxnSpPr/>
            <p:nvPr userDrawn="1"/>
          </p:nvCxnSpPr>
          <p:spPr>
            <a:xfrm>
              <a:off x="5951538" y="-216000"/>
              <a:ext cx="0" cy="14400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Rechte verbindingslijn 30"/>
            <p:cNvCxnSpPr/>
            <p:nvPr userDrawn="1"/>
          </p:nvCxnSpPr>
          <p:spPr>
            <a:xfrm>
              <a:off x="6096000" y="-216000"/>
              <a:ext cx="0" cy="14400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Rechte verbindingslijn 31"/>
            <p:cNvCxnSpPr/>
            <p:nvPr userDrawn="1"/>
          </p:nvCxnSpPr>
          <p:spPr>
            <a:xfrm>
              <a:off x="6240463" y="-216000"/>
              <a:ext cx="0" cy="14400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Rechte verbindingslijn 32"/>
            <p:cNvCxnSpPr/>
            <p:nvPr userDrawn="1"/>
          </p:nvCxnSpPr>
          <p:spPr>
            <a:xfrm>
              <a:off x="11820525" y="-217225"/>
              <a:ext cx="0" cy="14400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Rechte verbindingslijn 33"/>
            <p:cNvCxnSpPr/>
            <p:nvPr userDrawn="1"/>
          </p:nvCxnSpPr>
          <p:spPr>
            <a:xfrm>
              <a:off x="371475" y="6930000"/>
              <a:ext cx="0" cy="14400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Rechte verbindingslijn 34"/>
            <p:cNvCxnSpPr/>
            <p:nvPr userDrawn="1"/>
          </p:nvCxnSpPr>
          <p:spPr>
            <a:xfrm>
              <a:off x="5951538" y="6930000"/>
              <a:ext cx="0" cy="14400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Rechte verbindingslijn 35"/>
            <p:cNvCxnSpPr/>
            <p:nvPr userDrawn="1"/>
          </p:nvCxnSpPr>
          <p:spPr>
            <a:xfrm>
              <a:off x="6096000" y="6930000"/>
              <a:ext cx="0" cy="14400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Rechte verbindingslijn 36"/>
            <p:cNvCxnSpPr/>
            <p:nvPr userDrawn="1"/>
          </p:nvCxnSpPr>
          <p:spPr>
            <a:xfrm>
              <a:off x="6240463" y="6930000"/>
              <a:ext cx="0" cy="14400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Rechte verbindingslijn 37"/>
            <p:cNvCxnSpPr/>
            <p:nvPr userDrawn="1"/>
          </p:nvCxnSpPr>
          <p:spPr>
            <a:xfrm>
              <a:off x="11820525" y="6928775"/>
              <a:ext cx="0" cy="14400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Rechte verbindingslijn 38"/>
            <p:cNvCxnSpPr/>
            <p:nvPr userDrawn="1"/>
          </p:nvCxnSpPr>
          <p:spPr>
            <a:xfrm>
              <a:off x="-288000" y="366944"/>
              <a:ext cx="192000" cy="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Rechte verbindingslijn 39"/>
            <p:cNvCxnSpPr/>
            <p:nvPr userDrawn="1"/>
          </p:nvCxnSpPr>
          <p:spPr>
            <a:xfrm>
              <a:off x="-288000" y="1196975"/>
              <a:ext cx="192000" cy="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Rechte verbindingslijn 40"/>
            <p:cNvCxnSpPr/>
            <p:nvPr userDrawn="1"/>
          </p:nvCxnSpPr>
          <p:spPr>
            <a:xfrm>
              <a:off x="-288000" y="5802313"/>
              <a:ext cx="192000" cy="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Rechte verbindingslijn 41"/>
            <p:cNvCxnSpPr/>
            <p:nvPr userDrawn="1"/>
          </p:nvCxnSpPr>
          <p:spPr>
            <a:xfrm>
              <a:off x="-288000" y="6381749"/>
              <a:ext cx="192000" cy="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Rechte verbindingslijn 42"/>
            <p:cNvCxnSpPr/>
            <p:nvPr userDrawn="1"/>
          </p:nvCxnSpPr>
          <p:spPr>
            <a:xfrm>
              <a:off x="-288000" y="6489700"/>
              <a:ext cx="192000" cy="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Rechte verbindingslijn 43"/>
            <p:cNvCxnSpPr/>
            <p:nvPr userDrawn="1"/>
          </p:nvCxnSpPr>
          <p:spPr>
            <a:xfrm>
              <a:off x="12288000" y="366944"/>
              <a:ext cx="192000" cy="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Rechte verbindingslijn 44"/>
            <p:cNvCxnSpPr/>
            <p:nvPr userDrawn="1"/>
          </p:nvCxnSpPr>
          <p:spPr>
            <a:xfrm>
              <a:off x="12288000" y="1196975"/>
              <a:ext cx="192000" cy="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Rechte verbindingslijn 45"/>
            <p:cNvCxnSpPr/>
            <p:nvPr userDrawn="1"/>
          </p:nvCxnSpPr>
          <p:spPr>
            <a:xfrm>
              <a:off x="12288000" y="5802313"/>
              <a:ext cx="192000" cy="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Rechte verbindingslijn 46"/>
            <p:cNvCxnSpPr/>
            <p:nvPr userDrawn="1"/>
          </p:nvCxnSpPr>
          <p:spPr>
            <a:xfrm>
              <a:off x="12288000" y="6381749"/>
              <a:ext cx="192000" cy="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Rechte verbindingslijn 47"/>
            <p:cNvCxnSpPr/>
            <p:nvPr userDrawn="1"/>
          </p:nvCxnSpPr>
          <p:spPr>
            <a:xfrm>
              <a:off x="12288000" y="6489700"/>
              <a:ext cx="192000" cy="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117927727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1459" userDrawn="1">
          <p15:clr>
            <a:srgbClr val="C35EA4"/>
          </p15:clr>
        </p15:guide>
        <p15:guide id="2" pos="6561" userDrawn="1">
          <p15:clr>
            <a:srgbClr val="C35EA4"/>
          </p15:clr>
        </p15:guide>
        <p15:guide id="4" orient="horz" pos="1638" userDrawn="1">
          <p15:clr>
            <a:srgbClr val="C35EA4"/>
          </p15:clr>
        </p15:guide>
        <p15:guide id="6" orient="horz" pos="1071" userDrawn="1">
          <p15:clr>
            <a:srgbClr val="C35EA4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Colo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316163" y="2600324"/>
            <a:ext cx="8099955" cy="3205164"/>
          </a:xfrm>
        </p:spPr>
        <p:txBody>
          <a:bodyPr anchor="t" anchorCtr="0"/>
          <a:lstStyle>
            <a:lvl1pPr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Title</a:t>
            </a:r>
          </a:p>
        </p:txBody>
      </p:sp>
      <p:sp>
        <p:nvSpPr>
          <p:cNvPr id="8" name="Tijdelijke aanduiding voor tekst 7"/>
          <p:cNvSpPr>
            <a:spLocks noGrp="1"/>
          </p:cNvSpPr>
          <p:nvPr>
            <p:ph type="body" sz="quarter" idx="10" hasCustomPrompt="1"/>
          </p:nvPr>
        </p:nvSpPr>
        <p:spPr>
          <a:xfrm>
            <a:off x="371476" y="1700213"/>
            <a:ext cx="1944688" cy="1870302"/>
          </a:xfrm>
        </p:spPr>
        <p:txBody>
          <a:bodyPr/>
          <a:lstStyle>
            <a:lvl1pPr marL="0" indent="0">
              <a:buNone/>
              <a:defRPr sz="7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#</a:t>
            </a:r>
            <a:endParaRPr lang="en-GB" dirty="0"/>
          </a:p>
        </p:txBody>
      </p:sp>
      <p:grpSp>
        <p:nvGrpSpPr>
          <p:cNvPr id="28" name="Groep 27"/>
          <p:cNvGrpSpPr/>
          <p:nvPr userDrawn="1"/>
        </p:nvGrpSpPr>
        <p:grpSpPr>
          <a:xfrm>
            <a:off x="-288000" y="-217225"/>
            <a:ext cx="12768000" cy="7291225"/>
            <a:chOff x="-288000" y="-217225"/>
            <a:chExt cx="12768000" cy="7291225"/>
          </a:xfrm>
        </p:grpSpPr>
        <p:cxnSp>
          <p:nvCxnSpPr>
            <p:cNvPr id="29" name="Rechte verbindingslijn 28"/>
            <p:cNvCxnSpPr/>
            <p:nvPr userDrawn="1"/>
          </p:nvCxnSpPr>
          <p:spPr>
            <a:xfrm>
              <a:off x="374733" y="-216000"/>
              <a:ext cx="0" cy="14400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Rechte verbindingslijn 29"/>
            <p:cNvCxnSpPr/>
            <p:nvPr userDrawn="1"/>
          </p:nvCxnSpPr>
          <p:spPr>
            <a:xfrm>
              <a:off x="5951538" y="-216000"/>
              <a:ext cx="0" cy="14400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Rechte verbindingslijn 30"/>
            <p:cNvCxnSpPr/>
            <p:nvPr userDrawn="1"/>
          </p:nvCxnSpPr>
          <p:spPr>
            <a:xfrm>
              <a:off x="6096000" y="-216000"/>
              <a:ext cx="0" cy="14400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Rechte verbindingslijn 31"/>
            <p:cNvCxnSpPr/>
            <p:nvPr userDrawn="1"/>
          </p:nvCxnSpPr>
          <p:spPr>
            <a:xfrm>
              <a:off x="6240463" y="-216000"/>
              <a:ext cx="0" cy="14400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Rechte verbindingslijn 32"/>
            <p:cNvCxnSpPr/>
            <p:nvPr userDrawn="1"/>
          </p:nvCxnSpPr>
          <p:spPr>
            <a:xfrm>
              <a:off x="11820525" y="-217225"/>
              <a:ext cx="0" cy="14400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Rechte verbindingslijn 33"/>
            <p:cNvCxnSpPr/>
            <p:nvPr userDrawn="1"/>
          </p:nvCxnSpPr>
          <p:spPr>
            <a:xfrm>
              <a:off x="371475" y="6930000"/>
              <a:ext cx="0" cy="14400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Rechte verbindingslijn 34"/>
            <p:cNvCxnSpPr/>
            <p:nvPr userDrawn="1"/>
          </p:nvCxnSpPr>
          <p:spPr>
            <a:xfrm>
              <a:off x="5951538" y="6930000"/>
              <a:ext cx="0" cy="14400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Rechte verbindingslijn 35"/>
            <p:cNvCxnSpPr/>
            <p:nvPr userDrawn="1"/>
          </p:nvCxnSpPr>
          <p:spPr>
            <a:xfrm>
              <a:off x="6096000" y="6930000"/>
              <a:ext cx="0" cy="14400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Rechte verbindingslijn 36"/>
            <p:cNvCxnSpPr/>
            <p:nvPr userDrawn="1"/>
          </p:nvCxnSpPr>
          <p:spPr>
            <a:xfrm>
              <a:off x="6240463" y="6930000"/>
              <a:ext cx="0" cy="14400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Rechte verbindingslijn 37"/>
            <p:cNvCxnSpPr/>
            <p:nvPr userDrawn="1"/>
          </p:nvCxnSpPr>
          <p:spPr>
            <a:xfrm>
              <a:off x="11820525" y="6928775"/>
              <a:ext cx="0" cy="14400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Rechte verbindingslijn 38"/>
            <p:cNvCxnSpPr/>
            <p:nvPr userDrawn="1"/>
          </p:nvCxnSpPr>
          <p:spPr>
            <a:xfrm>
              <a:off x="-288000" y="366944"/>
              <a:ext cx="192000" cy="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Rechte verbindingslijn 39"/>
            <p:cNvCxnSpPr/>
            <p:nvPr userDrawn="1"/>
          </p:nvCxnSpPr>
          <p:spPr>
            <a:xfrm>
              <a:off x="-288000" y="1196975"/>
              <a:ext cx="192000" cy="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Rechte verbindingslijn 40"/>
            <p:cNvCxnSpPr/>
            <p:nvPr userDrawn="1"/>
          </p:nvCxnSpPr>
          <p:spPr>
            <a:xfrm>
              <a:off x="-288000" y="5802313"/>
              <a:ext cx="192000" cy="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Rechte verbindingslijn 41"/>
            <p:cNvCxnSpPr/>
            <p:nvPr userDrawn="1"/>
          </p:nvCxnSpPr>
          <p:spPr>
            <a:xfrm>
              <a:off x="-288000" y="6381749"/>
              <a:ext cx="192000" cy="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Rechte verbindingslijn 42"/>
            <p:cNvCxnSpPr/>
            <p:nvPr userDrawn="1"/>
          </p:nvCxnSpPr>
          <p:spPr>
            <a:xfrm>
              <a:off x="-288000" y="6489700"/>
              <a:ext cx="192000" cy="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Rechte verbindingslijn 43"/>
            <p:cNvCxnSpPr/>
            <p:nvPr userDrawn="1"/>
          </p:nvCxnSpPr>
          <p:spPr>
            <a:xfrm>
              <a:off x="12288000" y="366944"/>
              <a:ext cx="192000" cy="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Rechte verbindingslijn 44"/>
            <p:cNvCxnSpPr/>
            <p:nvPr userDrawn="1"/>
          </p:nvCxnSpPr>
          <p:spPr>
            <a:xfrm>
              <a:off x="12288000" y="1196975"/>
              <a:ext cx="192000" cy="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Rechte verbindingslijn 45"/>
            <p:cNvCxnSpPr/>
            <p:nvPr userDrawn="1"/>
          </p:nvCxnSpPr>
          <p:spPr>
            <a:xfrm>
              <a:off x="12288000" y="5802313"/>
              <a:ext cx="192000" cy="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Rechte verbindingslijn 46"/>
            <p:cNvCxnSpPr/>
            <p:nvPr userDrawn="1"/>
          </p:nvCxnSpPr>
          <p:spPr>
            <a:xfrm>
              <a:off x="12288000" y="6381749"/>
              <a:ext cx="192000" cy="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Rechte verbindingslijn 47"/>
            <p:cNvCxnSpPr/>
            <p:nvPr userDrawn="1"/>
          </p:nvCxnSpPr>
          <p:spPr>
            <a:xfrm>
              <a:off x="12288000" y="6489700"/>
              <a:ext cx="192000" cy="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23050380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1459" userDrawn="1">
          <p15:clr>
            <a:srgbClr val="C35EA4"/>
          </p15:clr>
        </p15:guide>
        <p15:guide id="2" pos="6562" userDrawn="1">
          <p15:clr>
            <a:srgbClr val="C35EA4"/>
          </p15:clr>
        </p15:guide>
        <p15:guide id="4" orient="horz" pos="1638" userDrawn="1">
          <p15:clr>
            <a:srgbClr val="C35EA4"/>
          </p15:clr>
        </p15:guide>
        <p15:guide id="6" orient="horz" pos="1071" userDrawn="1">
          <p15:clr>
            <a:srgbClr val="C35EA4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dirty="0"/>
              <a:t>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71475" y="1196975"/>
            <a:ext cx="11449049" cy="4608514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GB" dirty="0"/>
              <a:t>Text Level 1</a:t>
            </a:r>
          </a:p>
          <a:p>
            <a:pPr lvl="1"/>
            <a:r>
              <a:rPr lang="en-GB" dirty="0"/>
              <a:t>Text Level 2</a:t>
            </a:r>
          </a:p>
          <a:p>
            <a:pPr lvl="2"/>
            <a:r>
              <a:rPr lang="en-GB" dirty="0"/>
              <a:t>Text Level 3</a:t>
            </a:r>
          </a:p>
          <a:p>
            <a:pPr lvl="3"/>
            <a:r>
              <a:rPr lang="en-GB" dirty="0"/>
              <a:t>Text Level 4</a:t>
            </a:r>
          </a:p>
          <a:p>
            <a:pPr lvl="4"/>
            <a:r>
              <a:rPr lang="en-GB" dirty="0"/>
              <a:t>Text Level 5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>
          <a:xfrm>
            <a:off x="9834670" y="6374673"/>
            <a:ext cx="1985854" cy="159477"/>
          </a:xfrm>
        </p:spPr>
        <p:txBody>
          <a:bodyPr/>
          <a:lstStyle/>
          <a:p>
            <a:r>
              <a:rPr lang="de-DE"/>
              <a:t>09 2019</a:t>
            </a:r>
            <a:endParaRPr lang="en-GB" dirty="0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>
          <a:xfrm>
            <a:off x="3801290" y="6381749"/>
            <a:ext cx="4485459" cy="152402"/>
          </a:xfrm>
        </p:spPr>
        <p:txBody>
          <a:bodyPr/>
          <a:lstStyle/>
          <a:p>
            <a:r>
              <a:rPr lang="en-US"/>
              <a:t>S. Launer, Andermatt Hearing Forum</a:t>
            </a:r>
            <a:endParaRPr lang="en-GB" dirty="0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28127-08F8-47EE-8464-9053AE567DEE}" type="slidenum">
              <a:rPr lang="en-GB" smtClean="0"/>
              <a:pPr/>
              <a:t>‹Nr.›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214401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dirty="0"/>
              <a:t>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71476" y="1196975"/>
            <a:ext cx="5580062" cy="4608514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GB" dirty="0"/>
              <a:t>Text Level 1</a:t>
            </a:r>
          </a:p>
          <a:p>
            <a:pPr lvl="1"/>
            <a:r>
              <a:rPr lang="en-GB" dirty="0"/>
              <a:t>Text Level 2</a:t>
            </a:r>
          </a:p>
          <a:p>
            <a:pPr lvl="2"/>
            <a:r>
              <a:rPr lang="en-GB" dirty="0"/>
              <a:t>Text Level 3</a:t>
            </a:r>
          </a:p>
          <a:p>
            <a:pPr lvl="3"/>
            <a:r>
              <a:rPr lang="en-GB" dirty="0"/>
              <a:t>Text Level 4</a:t>
            </a:r>
          </a:p>
          <a:p>
            <a:pPr lvl="4"/>
            <a:r>
              <a:rPr lang="en-GB" dirty="0"/>
              <a:t>Text Level 5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3" hasCustomPrompt="1"/>
          </p:nvPr>
        </p:nvSpPr>
        <p:spPr>
          <a:xfrm>
            <a:off x="6240463" y="1196975"/>
            <a:ext cx="5580061" cy="4608514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GB" dirty="0"/>
              <a:t>Text Level 1</a:t>
            </a:r>
          </a:p>
          <a:p>
            <a:pPr lvl="1"/>
            <a:r>
              <a:rPr lang="en-GB" dirty="0"/>
              <a:t>Text Level 2</a:t>
            </a:r>
          </a:p>
          <a:p>
            <a:pPr lvl="2"/>
            <a:r>
              <a:rPr lang="en-GB" dirty="0"/>
              <a:t>Text Level 3</a:t>
            </a:r>
          </a:p>
          <a:p>
            <a:pPr lvl="3"/>
            <a:r>
              <a:rPr lang="en-GB" dirty="0"/>
              <a:t>Text Level 4</a:t>
            </a:r>
          </a:p>
          <a:p>
            <a:pPr lvl="4"/>
            <a:r>
              <a:rPr lang="en-GB" dirty="0"/>
              <a:t>Text Level 5</a:t>
            </a:r>
          </a:p>
        </p:txBody>
      </p:sp>
      <p:sp>
        <p:nvSpPr>
          <p:cNvPr id="8" name="Tijdelijke aanduiding voor datum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de-DE"/>
              <a:t>09 2019</a:t>
            </a:r>
            <a:endParaRPr lang="en-GB" dirty="0"/>
          </a:p>
        </p:txBody>
      </p:sp>
      <p:sp>
        <p:nvSpPr>
          <p:cNvPr id="9" name="Tijdelijke aanduiding voor voettekst 8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S. Launer, Andermatt Hearing Forum</a:t>
            </a:r>
            <a:endParaRPr lang="en-GB" dirty="0"/>
          </a:p>
        </p:txBody>
      </p:sp>
      <p:sp>
        <p:nvSpPr>
          <p:cNvPr id="10" name="Tijdelijke aanduiding voor dianummer 9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E328127-08F8-47EE-8464-9053AE567DEE}" type="slidenum">
              <a:rPr lang="en-GB" smtClean="0"/>
              <a:pPr/>
              <a:t>‹Nr.›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326736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dirty="0"/>
              <a:t>Title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3" hasCustomPrompt="1"/>
          </p:nvPr>
        </p:nvSpPr>
        <p:spPr>
          <a:xfrm>
            <a:off x="6240463" y="1196975"/>
            <a:ext cx="5580061" cy="4608514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GB" dirty="0"/>
              <a:t>Text Level 1</a:t>
            </a:r>
          </a:p>
          <a:p>
            <a:pPr lvl="1"/>
            <a:r>
              <a:rPr lang="en-GB" dirty="0"/>
              <a:t>Text Level 2</a:t>
            </a:r>
          </a:p>
          <a:p>
            <a:pPr lvl="2"/>
            <a:r>
              <a:rPr lang="en-GB" dirty="0"/>
              <a:t>Text Level 3</a:t>
            </a:r>
          </a:p>
          <a:p>
            <a:pPr lvl="3"/>
            <a:r>
              <a:rPr lang="en-GB" dirty="0"/>
              <a:t>Text Level 4</a:t>
            </a:r>
          </a:p>
          <a:p>
            <a:pPr lvl="4"/>
            <a:r>
              <a:rPr lang="en-GB" dirty="0"/>
              <a:t>Text Level 5</a:t>
            </a:r>
          </a:p>
        </p:txBody>
      </p:sp>
      <p:sp>
        <p:nvSpPr>
          <p:cNvPr id="9" name="Tijdelijke aanduiding voor afbeelding 8"/>
          <p:cNvSpPr>
            <a:spLocks noGrp="1"/>
          </p:cNvSpPr>
          <p:nvPr>
            <p:ph type="pic" sz="quarter" idx="14" hasCustomPrompt="1"/>
          </p:nvPr>
        </p:nvSpPr>
        <p:spPr>
          <a:xfrm>
            <a:off x="371476" y="1196976"/>
            <a:ext cx="5580062" cy="4608513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GB" dirty="0"/>
              <a:t>Picture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de-DE"/>
              <a:t>09 2019</a:t>
            </a:r>
            <a:endParaRPr lang="en-GB" dirty="0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S. Launer, Andermatt Hearing Forum</a:t>
            </a:r>
            <a:endParaRPr lang="en-GB" dirty="0"/>
          </a:p>
        </p:txBody>
      </p:sp>
      <p:sp>
        <p:nvSpPr>
          <p:cNvPr id="10" name="Tijdelijke aanduiding voor dianummer 9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AE328127-08F8-47EE-8464-9053AE567DEE}" type="slidenum">
              <a:rPr lang="en-GB" smtClean="0"/>
              <a:pPr/>
              <a:t>‹Nr.›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5528016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dirty="0"/>
              <a:t>Title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3" hasCustomPrompt="1"/>
          </p:nvPr>
        </p:nvSpPr>
        <p:spPr>
          <a:xfrm>
            <a:off x="371476" y="1196974"/>
            <a:ext cx="5580062" cy="4608514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GB" dirty="0"/>
              <a:t>Text Level 1</a:t>
            </a:r>
          </a:p>
          <a:p>
            <a:pPr lvl="1"/>
            <a:r>
              <a:rPr lang="en-GB" dirty="0"/>
              <a:t>Text Level 2</a:t>
            </a:r>
          </a:p>
          <a:p>
            <a:pPr lvl="2"/>
            <a:r>
              <a:rPr lang="en-GB" dirty="0"/>
              <a:t>Text Level 3</a:t>
            </a:r>
          </a:p>
          <a:p>
            <a:pPr lvl="3"/>
            <a:r>
              <a:rPr lang="en-GB" dirty="0"/>
              <a:t>Text Level 4</a:t>
            </a:r>
          </a:p>
          <a:p>
            <a:pPr lvl="4"/>
            <a:r>
              <a:rPr lang="en-GB" dirty="0"/>
              <a:t>Text Level 5</a:t>
            </a:r>
          </a:p>
        </p:txBody>
      </p:sp>
      <p:sp>
        <p:nvSpPr>
          <p:cNvPr id="9" name="Tijdelijke aanduiding voor afbeelding 8"/>
          <p:cNvSpPr>
            <a:spLocks noGrp="1"/>
          </p:cNvSpPr>
          <p:nvPr>
            <p:ph type="pic" sz="quarter" idx="14" hasCustomPrompt="1"/>
          </p:nvPr>
        </p:nvSpPr>
        <p:spPr>
          <a:xfrm>
            <a:off x="6240463" y="1196976"/>
            <a:ext cx="5580061" cy="4608513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GB" dirty="0"/>
              <a:t>Picture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de-DE"/>
              <a:t>09 2019</a:t>
            </a:r>
            <a:endParaRPr lang="en-GB" dirty="0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S. Launer, Andermatt Hearing Forum</a:t>
            </a:r>
            <a:endParaRPr lang="en-GB" dirty="0"/>
          </a:p>
        </p:txBody>
      </p:sp>
      <p:sp>
        <p:nvSpPr>
          <p:cNvPr id="10" name="Tijdelijke aanduiding voor dianummer 9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AE328127-08F8-47EE-8464-9053AE567DEE}" type="slidenum">
              <a:rPr lang="en-GB" smtClean="0"/>
              <a:pPr/>
              <a:t>‹Nr.›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0010011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ictures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dirty="0"/>
              <a:t>Title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3" hasCustomPrompt="1"/>
          </p:nvPr>
        </p:nvSpPr>
        <p:spPr>
          <a:xfrm>
            <a:off x="371476" y="3644900"/>
            <a:ext cx="5580062" cy="2160588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GB" dirty="0"/>
              <a:t>Text Level 1</a:t>
            </a:r>
          </a:p>
          <a:p>
            <a:pPr lvl="1"/>
            <a:r>
              <a:rPr lang="en-GB" dirty="0"/>
              <a:t>Text Level 2</a:t>
            </a:r>
          </a:p>
          <a:p>
            <a:pPr lvl="2"/>
            <a:r>
              <a:rPr lang="en-GB" dirty="0"/>
              <a:t>Text Level 3</a:t>
            </a:r>
          </a:p>
          <a:p>
            <a:pPr lvl="3"/>
            <a:r>
              <a:rPr lang="en-GB" dirty="0"/>
              <a:t>Text Level 4</a:t>
            </a:r>
          </a:p>
          <a:p>
            <a:pPr lvl="4"/>
            <a:r>
              <a:rPr lang="en-GB" dirty="0"/>
              <a:t>Text Level 5</a:t>
            </a:r>
          </a:p>
        </p:txBody>
      </p:sp>
      <p:sp>
        <p:nvSpPr>
          <p:cNvPr id="9" name="Tijdelijke aanduiding voor afbeelding 8"/>
          <p:cNvSpPr>
            <a:spLocks noGrp="1"/>
          </p:cNvSpPr>
          <p:nvPr>
            <p:ph type="pic" sz="quarter" idx="14" hasCustomPrompt="1"/>
          </p:nvPr>
        </p:nvSpPr>
        <p:spPr>
          <a:xfrm>
            <a:off x="371476" y="1196976"/>
            <a:ext cx="5580062" cy="2195513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GB" dirty="0"/>
              <a:t>Picture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5" hasCustomPrompt="1"/>
          </p:nvPr>
        </p:nvSpPr>
        <p:spPr>
          <a:xfrm>
            <a:off x="6240464" y="3644900"/>
            <a:ext cx="5580060" cy="2160588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GB" dirty="0"/>
              <a:t>Text Level 1</a:t>
            </a:r>
          </a:p>
          <a:p>
            <a:pPr lvl="1"/>
            <a:r>
              <a:rPr lang="en-GB" dirty="0"/>
              <a:t>Text Level 2</a:t>
            </a:r>
          </a:p>
          <a:p>
            <a:pPr lvl="2"/>
            <a:r>
              <a:rPr lang="en-GB" dirty="0"/>
              <a:t>Text Level 3</a:t>
            </a:r>
          </a:p>
          <a:p>
            <a:pPr lvl="3"/>
            <a:r>
              <a:rPr lang="en-GB" dirty="0"/>
              <a:t>Text Level 4</a:t>
            </a:r>
          </a:p>
          <a:p>
            <a:pPr lvl="4"/>
            <a:r>
              <a:rPr lang="en-GB" dirty="0"/>
              <a:t>Text Level 5</a:t>
            </a:r>
          </a:p>
        </p:txBody>
      </p:sp>
      <p:sp>
        <p:nvSpPr>
          <p:cNvPr id="10" name="Tijdelijke aanduiding voor afbeelding 8"/>
          <p:cNvSpPr>
            <a:spLocks noGrp="1"/>
          </p:cNvSpPr>
          <p:nvPr>
            <p:ph type="pic" sz="quarter" idx="16" hasCustomPrompt="1"/>
          </p:nvPr>
        </p:nvSpPr>
        <p:spPr>
          <a:xfrm>
            <a:off x="6240463" y="1196976"/>
            <a:ext cx="5580061" cy="2195513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GB" dirty="0"/>
              <a:t>Picture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r>
              <a:rPr lang="de-DE"/>
              <a:t>09 2019</a:t>
            </a:r>
            <a:endParaRPr lang="en-GB" dirty="0"/>
          </a:p>
        </p:txBody>
      </p:sp>
      <p:sp>
        <p:nvSpPr>
          <p:cNvPr id="11" name="Tijdelijke aanduiding voor voettekst 10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US"/>
              <a:t>S. Launer, Andermatt Hearing Forum</a:t>
            </a:r>
            <a:endParaRPr lang="en-GB" dirty="0"/>
          </a:p>
        </p:txBody>
      </p:sp>
      <p:sp>
        <p:nvSpPr>
          <p:cNvPr id="12" name="Tijdelijke aanduiding voor dianummer 11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AE328127-08F8-47EE-8464-9053AE567DEE}" type="slidenum">
              <a:rPr lang="en-GB" smtClean="0"/>
              <a:pPr/>
              <a:t>‹Nr.›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4020031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2" orient="horz" pos="2137" userDrawn="1">
          <p15:clr>
            <a:srgbClr val="9FCC3B"/>
          </p15:clr>
        </p15:guide>
        <p15:guide id="3" orient="horz" pos="2296" userDrawn="1">
          <p15:clr>
            <a:srgbClr val="9FCC3B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dirty="0"/>
              <a:t>Title</a:t>
            </a:r>
          </a:p>
        </p:txBody>
      </p:sp>
      <p:sp>
        <p:nvSpPr>
          <p:cNvPr id="6" name="Tijdelijke aanduiding voor afbeelding 8"/>
          <p:cNvSpPr>
            <a:spLocks noGrp="1"/>
          </p:cNvSpPr>
          <p:nvPr>
            <p:ph type="pic" sz="quarter" idx="14" hasCustomPrompt="1"/>
          </p:nvPr>
        </p:nvSpPr>
        <p:spPr>
          <a:xfrm>
            <a:off x="371475" y="1196976"/>
            <a:ext cx="11449050" cy="4608513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GB" dirty="0"/>
              <a:t>Picture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5"/>
          </p:nvPr>
        </p:nvSpPr>
        <p:spPr>
          <a:xfrm>
            <a:off x="9936272" y="6381751"/>
            <a:ext cx="1884253" cy="152399"/>
          </a:xfrm>
        </p:spPr>
        <p:txBody>
          <a:bodyPr/>
          <a:lstStyle/>
          <a:p>
            <a:r>
              <a:rPr lang="de-DE"/>
              <a:t>09 2019</a:t>
            </a:r>
            <a:endParaRPr lang="en-GB" dirty="0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S. Launer, Andermatt Hearing Forum</a:t>
            </a:r>
            <a:endParaRPr lang="en-GB" dirty="0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AE328127-08F8-47EE-8464-9053AE567DEE}" type="slidenum">
              <a:rPr lang="en-GB" smtClean="0"/>
              <a:pPr/>
              <a:t>‹Nr.›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045348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arge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afbeelding 8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2000" cy="68580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GB" dirty="0"/>
              <a:t>Picture</a:t>
            </a:r>
          </a:p>
        </p:txBody>
      </p:sp>
      <p:grpSp>
        <p:nvGrpSpPr>
          <p:cNvPr id="25" name="Groep 24"/>
          <p:cNvGrpSpPr/>
          <p:nvPr userDrawn="1"/>
        </p:nvGrpSpPr>
        <p:grpSpPr>
          <a:xfrm>
            <a:off x="-288000" y="-217225"/>
            <a:ext cx="12768000" cy="7291225"/>
            <a:chOff x="-288000" y="-217225"/>
            <a:chExt cx="12768000" cy="7291225"/>
          </a:xfrm>
        </p:grpSpPr>
        <p:cxnSp>
          <p:nvCxnSpPr>
            <p:cNvPr id="26" name="Rechte verbindingslijn 25"/>
            <p:cNvCxnSpPr/>
            <p:nvPr userDrawn="1"/>
          </p:nvCxnSpPr>
          <p:spPr>
            <a:xfrm>
              <a:off x="374733" y="-216000"/>
              <a:ext cx="0" cy="14400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Rechte verbindingslijn 26"/>
            <p:cNvCxnSpPr/>
            <p:nvPr userDrawn="1"/>
          </p:nvCxnSpPr>
          <p:spPr>
            <a:xfrm>
              <a:off x="5951538" y="-216000"/>
              <a:ext cx="0" cy="14400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Rechte verbindingslijn 27"/>
            <p:cNvCxnSpPr/>
            <p:nvPr userDrawn="1"/>
          </p:nvCxnSpPr>
          <p:spPr>
            <a:xfrm>
              <a:off x="6096000" y="-216000"/>
              <a:ext cx="0" cy="14400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Rechte verbindingslijn 28"/>
            <p:cNvCxnSpPr/>
            <p:nvPr userDrawn="1"/>
          </p:nvCxnSpPr>
          <p:spPr>
            <a:xfrm>
              <a:off x="6240463" y="-216000"/>
              <a:ext cx="0" cy="14400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Rechte verbindingslijn 29"/>
            <p:cNvCxnSpPr/>
            <p:nvPr userDrawn="1"/>
          </p:nvCxnSpPr>
          <p:spPr>
            <a:xfrm>
              <a:off x="11820525" y="-217225"/>
              <a:ext cx="0" cy="14400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Rechte verbindingslijn 30"/>
            <p:cNvCxnSpPr/>
            <p:nvPr userDrawn="1"/>
          </p:nvCxnSpPr>
          <p:spPr>
            <a:xfrm>
              <a:off x="371475" y="6930000"/>
              <a:ext cx="0" cy="14400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Rechte verbindingslijn 31"/>
            <p:cNvCxnSpPr/>
            <p:nvPr userDrawn="1"/>
          </p:nvCxnSpPr>
          <p:spPr>
            <a:xfrm>
              <a:off x="5951538" y="6930000"/>
              <a:ext cx="0" cy="14400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Rechte verbindingslijn 32"/>
            <p:cNvCxnSpPr/>
            <p:nvPr userDrawn="1"/>
          </p:nvCxnSpPr>
          <p:spPr>
            <a:xfrm>
              <a:off x="6096000" y="6930000"/>
              <a:ext cx="0" cy="14400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Rechte verbindingslijn 33"/>
            <p:cNvCxnSpPr/>
            <p:nvPr userDrawn="1"/>
          </p:nvCxnSpPr>
          <p:spPr>
            <a:xfrm>
              <a:off x="6240463" y="6930000"/>
              <a:ext cx="0" cy="14400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Rechte verbindingslijn 34"/>
            <p:cNvCxnSpPr/>
            <p:nvPr userDrawn="1"/>
          </p:nvCxnSpPr>
          <p:spPr>
            <a:xfrm>
              <a:off x="11820525" y="6928775"/>
              <a:ext cx="0" cy="14400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Rechte verbindingslijn 35"/>
            <p:cNvCxnSpPr/>
            <p:nvPr userDrawn="1"/>
          </p:nvCxnSpPr>
          <p:spPr>
            <a:xfrm>
              <a:off x="-288000" y="366944"/>
              <a:ext cx="192000" cy="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Rechte verbindingslijn 36"/>
            <p:cNvCxnSpPr/>
            <p:nvPr userDrawn="1"/>
          </p:nvCxnSpPr>
          <p:spPr>
            <a:xfrm>
              <a:off x="-288000" y="1196975"/>
              <a:ext cx="192000" cy="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Rechte verbindingslijn 37"/>
            <p:cNvCxnSpPr/>
            <p:nvPr userDrawn="1"/>
          </p:nvCxnSpPr>
          <p:spPr>
            <a:xfrm>
              <a:off x="-288000" y="5802313"/>
              <a:ext cx="192000" cy="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Rechte verbindingslijn 38"/>
            <p:cNvCxnSpPr/>
            <p:nvPr userDrawn="1"/>
          </p:nvCxnSpPr>
          <p:spPr>
            <a:xfrm>
              <a:off x="-288000" y="6381749"/>
              <a:ext cx="192000" cy="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Rechte verbindingslijn 39"/>
            <p:cNvCxnSpPr/>
            <p:nvPr userDrawn="1"/>
          </p:nvCxnSpPr>
          <p:spPr>
            <a:xfrm>
              <a:off x="-288000" y="6489700"/>
              <a:ext cx="192000" cy="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Rechte verbindingslijn 40"/>
            <p:cNvCxnSpPr/>
            <p:nvPr userDrawn="1"/>
          </p:nvCxnSpPr>
          <p:spPr>
            <a:xfrm>
              <a:off x="12288000" y="366944"/>
              <a:ext cx="192000" cy="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Rechte verbindingslijn 41"/>
            <p:cNvCxnSpPr/>
            <p:nvPr userDrawn="1"/>
          </p:nvCxnSpPr>
          <p:spPr>
            <a:xfrm>
              <a:off x="12288000" y="1196975"/>
              <a:ext cx="192000" cy="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Rechte verbindingslijn 42"/>
            <p:cNvCxnSpPr/>
            <p:nvPr userDrawn="1"/>
          </p:nvCxnSpPr>
          <p:spPr>
            <a:xfrm>
              <a:off x="12288000" y="5802313"/>
              <a:ext cx="192000" cy="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Rechte verbindingslijn 43"/>
            <p:cNvCxnSpPr/>
            <p:nvPr userDrawn="1"/>
          </p:nvCxnSpPr>
          <p:spPr>
            <a:xfrm>
              <a:off x="12288000" y="6381749"/>
              <a:ext cx="192000" cy="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Rechte verbindingslijn 44"/>
            <p:cNvCxnSpPr/>
            <p:nvPr userDrawn="1"/>
          </p:nvCxnSpPr>
          <p:spPr>
            <a:xfrm>
              <a:off x="12288000" y="6489700"/>
              <a:ext cx="192000" cy="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29838649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dirty="0"/>
              <a:t>Title</a:t>
            </a:r>
          </a:p>
        </p:txBody>
      </p:sp>
      <p:sp>
        <p:nvSpPr>
          <p:cNvPr id="6" name="Tijdelijke aanduiding voor datum 5"/>
          <p:cNvSpPr>
            <a:spLocks noGrp="1"/>
          </p:cNvSpPr>
          <p:nvPr>
            <p:ph type="dt" sz="half" idx="10"/>
          </p:nvPr>
        </p:nvSpPr>
        <p:spPr>
          <a:xfrm>
            <a:off x="9936272" y="6313394"/>
            <a:ext cx="1884253" cy="152399"/>
          </a:xfrm>
        </p:spPr>
        <p:txBody>
          <a:bodyPr/>
          <a:lstStyle/>
          <a:p>
            <a:r>
              <a:rPr lang="de-DE"/>
              <a:t>09 2019</a:t>
            </a:r>
            <a:endParaRPr lang="en-GB" dirty="0"/>
          </a:p>
        </p:txBody>
      </p:sp>
      <p:sp>
        <p:nvSpPr>
          <p:cNvPr id="7" name="Tijdelijke aanduiding voor voettekst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S. Launer, Andermatt Hearing Forum</a:t>
            </a:r>
            <a:endParaRPr lang="en-GB" dirty="0"/>
          </a:p>
        </p:txBody>
      </p:sp>
      <p:sp>
        <p:nvSpPr>
          <p:cNvPr id="8" name="Tijdelijke aanduiding voor dianumm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28127-08F8-47EE-8464-9053AE567DEE}" type="slidenum">
              <a:rPr lang="en-GB" smtClean="0"/>
              <a:pPr/>
              <a:t>‹Nr.›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2188641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>
          <a:xfrm>
            <a:off x="9359355" y="6381751"/>
            <a:ext cx="2216322" cy="152399"/>
          </a:xfrm>
        </p:spPr>
        <p:txBody>
          <a:bodyPr/>
          <a:lstStyle/>
          <a:p>
            <a:r>
              <a:rPr lang="de-DE"/>
              <a:t>09 2019</a:t>
            </a:r>
            <a:endParaRPr lang="en-GB" dirty="0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>
          <a:xfrm>
            <a:off x="3714750" y="6381749"/>
            <a:ext cx="4571999" cy="152401"/>
          </a:xfrm>
        </p:spPr>
        <p:txBody>
          <a:bodyPr/>
          <a:lstStyle/>
          <a:p>
            <a:r>
              <a:rPr lang="en-US"/>
              <a:t>S. Launer, Andermatt Hearing Forum</a:t>
            </a:r>
            <a:endParaRPr lang="en-GB" dirty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28127-08F8-47EE-8464-9053AE567DEE}" type="slidenum">
              <a:rPr lang="en-GB" smtClean="0"/>
              <a:pPr/>
              <a:t>‹Nr.›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2249862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316163" y="1196975"/>
            <a:ext cx="8099955" cy="3384550"/>
          </a:xfrm>
        </p:spPr>
        <p:txBody>
          <a:bodyPr anchor="ctr" anchorCtr="0"/>
          <a:lstStyle>
            <a:lvl1pPr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Text</a:t>
            </a:r>
          </a:p>
        </p:txBody>
      </p:sp>
      <p:grpSp>
        <p:nvGrpSpPr>
          <p:cNvPr id="26" name="Groep 25"/>
          <p:cNvGrpSpPr/>
          <p:nvPr userDrawn="1"/>
        </p:nvGrpSpPr>
        <p:grpSpPr>
          <a:xfrm>
            <a:off x="-288000" y="-217225"/>
            <a:ext cx="12768000" cy="7291225"/>
            <a:chOff x="-288000" y="-217225"/>
            <a:chExt cx="12768000" cy="7291225"/>
          </a:xfrm>
        </p:grpSpPr>
        <p:cxnSp>
          <p:nvCxnSpPr>
            <p:cNvPr id="27" name="Rechte verbindingslijn 26"/>
            <p:cNvCxnSpPr/>
            <p:nvPr userDrawn="1"/>
          </p:nvCxnSpPr>
          <p:spPr>
            <a:xfrm>
              <a:off x="374733" y="-216000"/>
              <a:ext cx="0" cy="14400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Rechte verbindingslijn 27"/>
            <p:cNvCxnSpPr/>
            <p:nvPr userDrawn="1"/>
          </p:nvCxnSpPr>
          <p:spPr>
            <a:xfrm>
              <a:off x="5951538" y="-216000"/>
              <a:ext cx="0" cy="14400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Rechte verbindingslijn 28"/>
            <p:cNvCxnSpPr/>
            <p:nvPr userDrawn="1"/>
          </p:nvCxnSpPr>
          <p:spPr>
            <a:xfrm>
              <a:off x="6096000" y="-216000"/>
              <a:ext cx="0" cy="14400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Rechte verbindingslijn 29"/>
            <p:cNvCxnSpPr/>
            <p:nvPr userDrawn="1"/>
          </p:nvCxnSpPr>
          <p:spPr>
            <a:xfrm>
              <a:off x="6240463" y="-216000"/>
              <a:ext cx="0" cy="14400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Rechte verbindingslijn 30"/>
            <p:cNvCxnSpPr/>
            <p:nvPr userDrawn="1"/>
          </p:nvCxnSpPr>
          <p:spPr>
            <a:xfrm>
              <a:off x="11820525" y="-217225"/>
              <a:ext cx="0" cy="14400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Rechte verbindingslijn 31"/>
            <p:cNvCxnSpPr/>
            <p:nvPr userDrawn="1"/>
          </p:nvCxnSpPr>
          <p:spPr>
            <a:xfrm>
              <a:off x="371475" y="6930000"/>
              <a:ext cx="0" cy="14400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Rechte verbindingslijn 32"/>
            <p:cNvCxnSpPr/>
            <p:nvPr userDrawn="1"/>
          </p:nvCxnSpPr>
          <p:spPr>
            <a:xfrm>
              <a:off x="5951538" y="6930000"/>
              <a:ext cx="0" cy="14400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Rechte verbindingslijn 33"/>
            <p:cNvCxnSpPr/>
            <p:nvPr userDrawn="1"/>
          </p:nvCxnSpPr>
          <p:spPr>
            <a:xfrm>
              <a:off x="6096000" y="6930000"/>
              <a:ext cx="0" cy="14400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Rechte verbindingslijn 34"/>
            <p:cNvCxnSpPr/>
            <p:nvPr userDrawn="1"/>
          </p:nvCxnSpPr>
          <p:spPr>
            <a:xfrm>
              <a:off x="6240463" y="6930000"/>
              <a:ext cx="0" cy="14400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Rechte verbindingslijn 35"/>
            <p:cNvCxnSpPr/>
            <p:nvPr userDrawn="1"/>
          </p:nvCxnSpPr>
          <p:spPr>
            <a:xfrm>
              <a:off x="11820525" y="6928775"/>
              <a:ext cx="0" cy="14400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Rechte verbindingslijn 36"/>
            <p:cNvCxnSpPr/>
            <p:nvPr userDrawn="1"/>
          </p:nvCxnSpPr>
          <p:spPr>
            <a:xfrm>
              <a:off x="-288000" y="366944"/>
              <a:ext cx="192000" cy="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Rechte verbindingslijn 37"/>
            <p:cNvCxnSpPr/>
            <p:nvPr userDrawn="1"/>
          </p:nvCxnSpPr>
          <p:spPr>
            <a:xfrm>
              <a:off x="-288000" y="1196975"/>
              <a:ext cx="192000" cy="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Rechte verbindingslijn 38"/>
            <p:cNvCxnSpPr/>
            <p:nvPr userDrawn="1"/>
          </p:nvCxnSpPr>
          <p:spPr>
            <a:xfrm>
              <a:off x="-288000" y="5802313"/>
              <a:ext cx="192000" cy="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Rechte verbindingslijn 39"/>
            <p:cNvCxnSpPr/>
            <p:nvPr userDrawn="1"/>
          </p:nvCxnSpPr>
          <p:spPr>
            <a:xfrm>
              <a:off x="-288000" y="6381749"/>
              <a:ext cx="192000" cy="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Rechte verbindingslijn 40"/>
            <p:cNvCxnSpPr/>
            <p:nvPr userDrawn="1"/>
          </p:nvCxnSpPr>
          <p:spPr>
            <a:xfrm>
              <a:off x="-288000" y="6489700"/>
              <a:ext cx="192000" cy="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Rechte verbindingslijn 41"/>
            <p:cNvCxnSpPr/>
            <p:nvPr userDrawn="1"/>
          </p:nvCxnSpPr>
          <p:spPr>
            <a:xfrm>
              <a:off x="12288000" y="366944"/>
              <a:ext cx="192000" cy="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Rechte verbindingslijn 42"/>
            <p:cNvCxnSpPr/>
            <p:nvPr userDrawn="1"/>
          </p:nvCxnSpPr>
          <p:spPr>
            <a:xfrm>
              <a:off x="12288000" y="1196975"/>
              <a:ext cx="192000" cy="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Rechte verbindingslijn 43"/>
            <p:cNvCxnSpPr/>
            <p:nvPr userDrawn="1"/>
          </p:nvCxnSpPr>
          <p:spPr>
            <a:xfrm>
              <a:off x="12288000" y="5802313"/>
              <a:ext cx="192000" cy="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Rechte verbindingslijn 44"/>
            <p:cNvCxnSpPr/>
            <p:nvPr userDrawn="1"/>
          </p:nvCxnSpPr>
          <p:spPr>
            <a:xfrm>
              <a:off x="12288000" y="6381749"/>
              <a:ext cx="192000" cy="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Rechte verbindingslijn 45"/>
            <p:cNvCxnSpPr/>
            <p:nvPr userDrawn="1"/>
          </p:nvCxnSpPr>
          <p:spPr>
            <a:xfrm>
              <a:off x="12288000" y="6489700"/>
              <a:ext cx="192000" cy="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8282446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1459" userDrawn="1">
          <p15:clr>
            <a:srgbClr val="C35EA4"/>
          </p15:clr>
        </p15:guide>
        <p15:guide id="2" pos="6562" userDrawn="1">
          <p15:clr>
            <a:srgbClr val="C35EA4"/>
          </p15:clr>
        </p15:guide>
        <p15:guide id="4" orient="horz" pos="2886" userDrawn="1">
          <p15:clr>
            <a:srgbClr val="C35EA4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 bwMode="gray">
          <a:xfrm>
            <a:off x="526327" y="1582743"/>
            <a:ext cx="11119466" cy="428158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 bwMode="gray">
          <a:xfrm>
            <a:off x="523946" y="826714"/>
            <a:ext cx="8532333" cy="268842"/>
          </a:xfrm>
        </p:spPr>
        <p:txBody>
          <a:bodyPr/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tx2"/>
                </a:solidFill>
              </a:defRPr>
            </a:lvl1pPr>
            <a:lvl2pPr marL="0" indent="0" algn="l">
              <a:spcBef>
                <a:spcPts val="0"/>
              </a:spcBef>
              <a:buNone/>
              <a:defRPr sz="1600">
                <a:solidFill>
                  <a:schemeClr val="tx2"/>
                </a:solidFill>
              </a:defRPr>
            </a:lvl2pPr>
            <a:lvl3pPr marL="0" indent="0" algn="l">
              <a:spcBef>
                <a:spcPts val="0"/>
              </a:spcBef>
              <a:buNone/>
              <a:defRPr sz="1600">
                <a:solidFill>
                  <a:schemeClr val="tx2"/>
                </a:solidFill>
              </a:defRPr>
            </a:lvl3pPr>
            <a:lvl4pPr marL="0" indent="0" algn="l">
              <a:spcBef>
                <a:spcPts val="0"/>
              </a:spcBef>
              <a:buNone/>
              <a:defRPr sz="1600">
                <a:solidFill>
                  <a:schemeClr val="tx2"/>
                </a:solidFill>
              </a:defRPr>
            </a:lvl4pPr>
            <a:lvl5pPr marL="0" indent="0" algn="l">
              <a:spcBef>
                <a:spcPts val="0"/>
              </a:spcBef>
              <a:buNone/>
              <a:defRPr sz="1600">
                <a:solidFill>
                  <a:schemeClr val="tx2"/>
                </a:solidFill>
              </a:defRPr>
            </a:lvl5pPr>
            <a:lvl6pPr marL="0" indent="0" algn="l">
              <a:spcBef>
                <a:spcPts val="0"/>
              </a:spcBef>
              <a:buNone/>
              <a:defRPr sz="1600">
                <a:solidFill>
                  <a:schemeClr val="tx2"/>
                </a:solidFill>
              </a:defRPr>
            </a:lvl6pPr>
            <a:lvl7pPr marL="0" indent="0" algn="l">
              <a:spcBef>
                <a:spcPts val="0"/>
              </a:spcBef>
              <a:buNone/>
              <a:defRPr sz="1600">
                <a:solidFill>
                  <a:schemeClr val="tx2"/>
                </a:solidFill>
              </a:defRPr>
            </a:lvl7pPr>
            <a:lvl8pPr marL="0" indent="0" algn="l">
              <a:spcBef>
                <a:spcPts val="0"/>
              </a:spcBef>
              <a:buNone/>
              <a:defRPr sz="1600">
                <a:solidFill>
                  <a:schemeClr val="tx2"/>
                </a:solidFill>
              </a:defRPr>
            </a:lvl8pPr>
            <a:lvl9pPr marL="0" indent="0" algn="l">
              <a:spcBef>
                <a:spcPts val="0"/>
              </a:spcBef>
              <a:buNone/>
              <a:defRPr sz="1600">
                <a:solidFill>
                  <a:schemeClr val="tx2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5"/>
          </p:nvPr>
        </p:nvSpPr>
        <p:spPr bwMode="gray">
          <a:xfrm>
            <a:off x="514338" y="6005721"/>
            <a:ext cx="11131455" cy="439288"/>
          </a:xfrm>
        </p:spPr>
        <p:txBody>
          <a:bodyPr/>
          <a:lstStyle>
            <a:lvl1pPr marL="288000" indent="-288000">
              <a:spcBef>
                <a:spcPts val="0"/>
              </a:spcBef>
              <a:spcAft>
                <a:spcPts val="0"/>
              </a:spcAft>
              <a:buClr>
                <a:schemeClr val="bg2"/>
              </a:buClr>
              <a:buSzPct val="90000"/>
              <a:buFont typeface="Arial" panose="020B0604020202020204" pitchFamily="34" charset="0"/>
              <a:buChar char="►"/>
              <a:defRPr sz="1800">
                <a:solidFill>
                  <a:schemeClr val="bg2"/>
                </a:solidFill>
              </a:defRPr>
            </a:lvl1pPr>
            <a:lvl2pPr marL="288000" indent="-288000">
              <a:spcBef>
                <a:spcPts val="0"/>
              </a:spcBef>
              <a:spcAft>
                <a:spcPts val="0"/>
              </a:spcAft>
              <a:buClr>
                <a:schemeClr val="bg2"/>
              </a:buClr>
              <a:buSzPct val="90000"/>
              <a:buFont typeface="Arial" panose="020B0604020202020204" pitchFamily="34" charset="0"/>
              <a:buChar char="►"/>
              <a:defRPr sz="1800">
                <a:solidFill>
                  <a:schemeClr val="bg2"/>
                </a:solidFill>
              </a:defRPr>
            </a:lvl2pPr>
            <a:lvl3pPr marL="288000" indent="-288000">
              <a:spcBef>
                <a:spcPts val="0"/>
              </a:spcBef>
              <a:spcAft>
                <a:spcPts val="0"/>
              </a:spcAft>
              <a:buClr>
                <a:schemeClr val="bg2"/>
              </a:buClr>
              <a:buSzPct val="90000"/>
              <a:buFont typeface="Arial" panose="020B0604020202020204" pitchFamily="34" charset="0"/>
              <a:buChar char="►"/>
              <a:defRPr sz="1800">
                <a:solidFill>
                  <a:schemeClr val="bg2"/>
                </a:solidFill>
              </a:defRPr>
            </a:lvl3pPr>
            <a:lvl4pPr marL="288000" indent="-288000">
              <a:spcBef>
                <a:spcPts val="0"/>
              </a:spcBef>
              <a:spcAft>
                <a:spcPts val="0"/>
              </a:spcAft>
              <a:buClr>
                <a:schemeClr val="bg2"/>
              </a:buClr>
              <a:buSzPct val="90000"/>
              <a:buFont typeface="Arial" panose="020B0604020202020204" pitchFamily="34" charset="0"/>
              <a:buChar char="►"/>
              <a:defRPr sz="1800">
                <a:solidFill>
                  <a:schemeClr val="bg2"/>
                </a:solidFill>
              </a:defRPr>
            </a:lvl4pPr>
            <a:lvl5pPr marL="288000" indent="-288000">
              <a:spcBef>
                <a:spcPts val="0"/>
              </a:spcBef>
              <a:spcAft>
                <a:spcPts val="0"/>
              </a:spcAft>
              <a:buClr>
                <a:schemeClr val="bg2"/>
              </a:buClr>
              <a:buSzPct val="90000"/>
              <a:buFont typeface="Arial" panose="020B0604020202020204" pitchFamily="34" charset="0"/>
              <a:buChar char="►"/>
              <a:defRPr sz="1800">
                <a:solidFill>
                  <a:schemeClr val="bg2"/>
                </a:solidFill>
              </a:defRPr>
            </a:lvl5pPr>
            <a:lvl6pPr marL="288000" indent="-288000">
              <a:spcBef>
                <a:spcPts val="0"/>
              </a:spcBef>
              <a:spcAft>
                <a:spcPts val="0"/>
              </a:spcAft>
              <a:buClr>
                <a:schemeClr val="bg2"/>
              </a:buClr>
              <a:buSzPct val="90000"/>
              <a:buFont typeface="Arial" panose="020B0604020202020204" pitchFamily="34" charset="0"/>
              <a:buChar char="►"/>
              <a:defRPr sz="1800">
                <a:solidFill>
                  <a:schemeClr val="bg2"/>
                </a:solidFill>
              </a:defRPr>
            </a:lvl6pPr>
            <a:lvl7pPr marL="288000" indent="-288000">
              <a:spcBef>
                <a:spcPts val="0"/>
              </a:spcBef>
              <a:spcAft>
                <a:spcPts val="0"/>
              </a:spcAft>
              <a:buClr>
                <a:schemeClr val="bg2"/>
              </a:buClr>
              <a:buSzPct val="90000"/>
              <a:buFont typeface="Arial" panose="020B0604020202020204" pitchFamily="34" charset="0"/>
              <a:buChar char="►"/>
              <a:defRPr sz="1800">
                <a:solidFill>
                  <a:schemeClr val="bg2"/>
                </a:solidFill>
              </a:defRPr>
            </a:lvl7pPr>
            <a:lvl8pPr marL="288000" indent="-288000">
              <a:spcBef>
                <a:spcPts val="0"/>
              </a:spcBef>
              <a:spcAft>
                <a:spcPts val="0"/>
              </a:spcAft>
              <a:buClr>
                <a:schemeClr val="bg2"/>
              </a:buClr>
              <a:buSzPct val="90000"/>
              <a:buFont typeface="Arial" panose="020B0604020202020204" pitchFamily="34" charset="0"/>
              <a:buChar char="►"/>
              <a:defRPr sz="1800">
                <a:solidFill>
                  <a:schemeClr val="bg2"/>
                </a:solidFill>
              </a:defRPr>
            </a:lvl8pPr>
            <a:lvl9pPr marL="288000" indent="-288000">
              <a:spcBef>
                <a:spcPts val="0"/>
              </a:spcBef>
              <a:spcAft>
                <a:spcPts val="0"/>
              </a:spcAft>
              <a:buClr>
                <a:schemeClr val="bg2"/>
              </a:buClr>
              <a:buSzPct val="90000"/>
              <a:buFont typeface="Arial" panose="020B0604020202020204" pitchFamily="34" charset="0"/>
              <a:buChar char="►"/>
              <a:defRPr sz="1800">
                <a:solidFill>
                  <a:schemeClr val="bg2"/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Date Placeholder 3">
            <a:extLst>
              <a:ext uri="{FF2B5EF4-FFF2-40B4-BE49-F238E27FC236}">
                <a16:creationId xmlns:a16="http://schemas.microsoft.com/office/drawing/2014/main" id="{38AC2EBE-73BC-4E99-81CF-B6345729FFBD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35768" y="6500178"/>
            <a:ext cx="1015442" cy="151129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  <a:lvl2pPr marL="0">
              <a:defRPr sz="900">
                <a:solidFill>
                  <a:schemeClr val="tx1"/>
                </a:solidFill>
              </a:defRPr>
            </a:lvl2pPr>
            <a:lvl3pPr marL="0">
              <a:defRPr sz="900">
                <a:solidFill>
                  <a:schemeClr val="tx1"/>
                </a:solidFill>
              </a:defRPr>
            </a:lvl3pPr>
            <a:lvl4pPr marL="0">
              <a:defRPr sz="900">
                <a:solidFill>
                  <a:schemeClr val="tx1"/>
                </a:solidFill>
              </a:defRPr>
            </a:lvl4pPr>
            <a:lvl5pPr marL="0">
              <a:defRPr sz="900">
                <a:solidFill>
                  <a:schemeClr val="tx1"/>
                </a:solidFill>
              </a:defRPr>
            </a:lvl5pPr>
            <a:lvl6pPr marL="0">
              <a:defRPr sz="900">
                <a:solidFill>
                  <a:schemeClr val="tx1"/>
                </a:solidFill>
              </a:defRPr>
            </a:lvl6pPr>
            <a:lvl7pPr marL="0">
              <a:defRPr sz="900">
                <a:solidFill>
                  <a:schemeClr val="tx1"/>
                </a:solidFill>
              </a:defRPr>
            </a:lvl7pPr>
            <a:lvl8pPr marL="0">
              <a:defRPr sz="900">
                <a:solidFill>
                  <a:schemeClr val="tx1"/>
                </a:solidFill>
              </a:defRPr>
            </a:lvl8pPr>
            <a:lvl9pPr marL="0">
              <a:defRPr sz="900">
                <a:solidFill>
                  <a:schemeClr val="tx1"/>
                </a:solidFill>
              </a:defRPr>
            </a:lvl9pPr>
          </a:lstStyle>
          <a:p>
            <a:r>
              <a:rPr lang="de-DE" noProof="0"/>
              <a:t>09 2019</a:t>
            </a:r>
            <a:endParaRPr lang="en-US" noProof="0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511BC9A0-A486-4CF3-83BD-3D4833D1F1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1829039" y="6500178"/>
            <a:ext cx="8540238" cy="151129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  <a:lvl2pPr marL="0">
              <a:defRPr sz="900">
                <a:solidFill>
                  <a:schemeClr val="tx1"/>
                </a:solidFill>
              </a:defRPr>
            </a:lvl2pPr>
            <a:lvl3pPr marL="0">
              <a:defRPr sz="900">
                <a:solidFill>
                  <a:schemeClr val="tx1"/>
                </a:solidFill>
              </a:defRPr>
            </a:lvl3pPr>
            <a:lvl4pPr marL="0">
              <a:defRPr sz="900">
                <a:solidFill>
                  <a:schemeClr val="tx1"/>
                </a:solidFill>
              </a:defRPr>
            </a:lvl4pPr>
            <a:lvl5pPr marL="0">
              <a:defRPr sz="900">
                <a:solidFill>
                  <a:schemeClr val="tx1"/>
                </a:solidFill>
              </a:defRPr>
            </a:lvl5pPr>
            <a:lvl6pPr marL="0">
              <a:defRPr sz="900">
                <a:solidFill>
                  <a:schemeClr val="tx1"/>
                </a:solidFill>
              </a:defRPr>
            </a:lvl6pPr>
            <a:lvl7pPr marL="0">
              <a:defRPr sz="900">
                <a:solidFill>
                  <a:schemeClr val="tx1"/>
                </a:solidFill>
              </a:defRPr>
            </a:lvl7pPr>
            <a:lvl8pPr marL="0">
              <a:defRPr sz="900">
                <a:solidFill>
                  <a:schemeClr val="tx1"/>
                </a:solidFill>
              </a:defRPr>
            </a:lvl8pPr>
            <a:lvl9pPr marL="0">
              <a:defRPr sz="900">
                <a:solidFill>
                  <a:schemeClr val="tx1"/>
                </a:solidFill>
              </a:defRPr>
            </a:lvl9pPr>
          </a:lstStyle>
          <a:p>
            <a:r>
              <a:rPr lang="en-US"/>
              <a:t>S. Launer, Andermatt Hearing Forum</a:t>
            </a:r>
            <a:endParaRPr lang="en-US" dirty="0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DFB90765-1835-4989-A513-B937D59DDB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11279549" y="6500178"/>
            <a:ext cx="376599" cy="151129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  <a:lvl2pPr marL="0" algn="r">
              <a:defRPr sz="900">
                <a:solidFill>
                  <a:schemeClr val="tx1"/>
                </a:solidFill>
              </a:defRPr>
            </a:lvl2pPr>
            <a:lvl3pPr marL="0" algn="r">
              <a:defRPr sz="900">
                <a:solidFill>
                  <a:schemeClr val="tx1"/>
                </a:solidFill>
              </a:defRPr>
            </a:lvl3pPr>
            <a:lvl4pPr marL="0" algn="r">
              <a:defRPr sz="900">
                <a:solidFill>
                  <a:schemeClr val="tx1"/>
                </a:solidFill>
              </a:defRPr>
            </a:lvl4pPr>
            <a:lvl5pPr marL="0" algn="r">
              <a:defRPr sz="900">
                <a:solidFill>
                  <a:schemeClr val="tx1"/>
                </a:solidFill>
              </a:defRPr>
            </a:lvl5pPr>
            <a:lvl6pPr marL="0" algn="r">
              <a:defRPr sz="900"/>
            </a:lvl6pPr>
            <a:lvl7pPr marL="0" algn="r">
              <a:defRPr sz="900">
                <a:solidFill>
                  <a:schemeClr val="tx1"/>
                </a:solidFill>
              </a:defRPr>
            </a:lvl7pPr>
            <a:lvl8pPr marL="0" algn="r">
              <a:defRPr sz="900">
                <a:solidFill>
                  <a:schemeClr val="tx1"/>
                </a:solidFill>
              </a:defRPr>
            </a:lvl8pPr>
            <a:lvl9pPr marL="0" algn="r">
              <a:defRPr sz="900">
                <a:solidFill>
                  <a:schemeClr val="tx1"/>
                </a:solidFill>
              </a:defRPr>
            </a:lvl9pPr>
          </a:lstStyle>
          <a:p>
            <a:fld id="{A1339E58-7BF8-47E0-94EF-DB420DA5D5A9}" type="slidenum">
              <a:rPr lang="en-US" noProof="0" smtClean="0"/>
              <a:pPr/>
              <a:t>‹Nr.›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8749114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09600" y="1412875"/>
            <a:ext cx="10957984" cy="4464051"/>
          </a:xfrm>
        </p:spPr>
        <p:txBody>
          <a:bodyPr/>
          <a:lstStyle>
            <a:lvl1pPr>
              <a:lnSpc>
                <a:spcPct val="150000"/>
              </a:lnSpc>
              <a:defRPr sz="1600"/>
            </a:lvl1pPr>
            <a:lvl2pPr>
              <a:lnSpc>
                <a:spcPct val="150000"/>
              </a:lnSpc>
              <a:defRPr sz="1600"/>
            </a:lvl2pPr>
            <a:lvl3pPr>
              <a:lnSpc>
                <a:spcPct val="150000"/>
              </a:lnSpc>
              <a:defRPr sz="1600"/>
            </a:lvl3pPr>
            <a:lvl4pPr>
              <a:lnSpc>
                <a:spcPct val="150000"/>
              </a:lnSpc>
              <a:defRPr sz="1600"/>
            </a:lvl4pPr>
            <a:lvl5pPr>
              <a:lnSpc>
                <a:spcPct val="150000"/>
              </a:lnSpc>
              <a:defRPr sz="1600"/>
            </a:lvl5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en-GB" noProof="0" dirty="0"/>
          </a:p>
        </p:txBody>
      </p:sp>
      <p:sp>
        <p:nvSpPr>
          <p:cNvPr id="11" name="Inhaltsplatzhalter 8"/>
          <p:cNvSpPr>
            <a:spLocks noGrp="1"/>
          </p:cNvSpPr>
          <p:nvPr>
            <p:ph sz="quarter" idx="14" hasCustomPrompt="1"/>
          </p:nvPr>
        </p:nvSpPr>
        <p:spPr>
          <a:xfrm>
            <a:off x="624418" y="6021389"/>
            <a:ext cx="10943167" cy="215924"/>
          </a:xfrm>
        </p:spPr>
        <p:txBody>
          <a:bodyPr/>
          <a:lstStyle>
            <a:lvl1pPr marL="0" indent="0">
              <a:buNone/>
              <a:defRPr sz="16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GB" noProof="0" dirty="0"/>
              <a:t>Insert bottom line or conclusion (optional)</a:t>
            </a:r>
          </a:p>
        </p:txBody>
      </p:sp>
      <p:sp>
        <p:nvSpPr>
          <p:cNvPr id="12" name="Titel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3" name="Datumsplatzhalter 12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de-DE"/>
              <a:t>09 2019</a:t>
            </a:r>
            <a:endParaRPr lang="en-GB" dirty="0"/>
          </a:p>
        </p:txBody>
      </p:sp>
      <p:sp>
        <p:nvSpPr>
          <p:cNvPr id="14" name="Fußzeilenplatzhalter 1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noProof="0"/>
              <a:t>S. Launer, Andermatt Hearing Forum</a:t>
            </a:r>
            <a:endParaRPr lang="en-GB" noProof="0" dirty="0"/>
          </a:p>
        </p:txBody>
      </p:sp>
      <p:sp>
        <p:nvSpPr>
          <p:cNvPr id="15" name="Foliennummernplatzhalter 14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en-GB" noProof="0" dirty="0"/>
              <a:t>Page </a:t>
            </a:r>
            <a:fld id="{9B135DD8-FCDF-4BA0-BB02-7F68A1A91FAB}" type="slidenum">
              <a:rPr lang="en-GB" noProof="0" smtClean="0"/>
              <a:pPr/>
              <a:t>‹Nr.›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425263330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 bwMode="gray">
          <a:xfrm>
            <a:off x="526327" y="1582743"/>
            <a:ext cx="11119466" cy="428158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 bwMode="gray">
          <a:xfrm>
            <a:off x="523946" y="826714"/>
            <a:ext cx="8532333" cy="268842"/>
          </a:xfrm>
        </p:spPr>
        <p:txBody>
          <a:bodyPr/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tx2"/>
                </a:solidFill>
              </a:defRPr>
            </a:lvl1pPr>
            <a:lvl2pPr marL="0" indent="0" algn="l">
              <a:spcBef>
                <a:spcPts val="0"/>
              </a:spcBef>
              <a:buNone/>
              <a:defRPr sz="1600">
                <a:solidFill>
                  <a:schemeClr val="tx2"/>
                </a:solidFill>
              </a:defRPr>
            </a:lvl2pPr>
            <a:lvl3pPr marL="0" indent="0" algn="l">
              <a:spcBef>
                <a:spcPts val="0"/>
              </a:spcBef>
              <a:buNone/>
              <a:defRPr sz="1600">
                <a:solidFill>
                  <a:schemeClr val="tx2"/>
                </a:solidFill>
              </a:defRPr>
            </a:lvl3pPr>
            <a:lvl4pPr marL="0" indent="0" algn="l">
              <a:spcBef>
                <a:spcPts val="0"/>
              </a:spcBef>
              <a:buNone/>
              <a:defRPr sz="1600">
                <a:solidFill>
                  <a:schemeClr val="tx2"/>
                </a:solidFill>
              </a:defRPr>
            </a:lvl4pPr>
            <a:lvl5pPr marL="0" indent="0" algn="l">
              <a:spcBef>
                <a:spcPts val="0"/>
              </a:spcBef>
              <a:buNone/>
              <a:defRPr sz="1600">
                <a:solidFill>
                  <a:schemeClr val="tx2"/>
                </a:solidFill>
              </a:defRPr>
            </a:lvl5pPr>
            <a:lvl6pPr marL="0" indent="0" algn="l">
              <a:spcBef>
                <a:spcPts val="0"/>
              </a:spcBef>
              <a:buNone/>
              <a:defRPr sz="1600">
                <a:solidFill>
                  <a:schemeClr val="tx2"/>
                </a:solidFill>
              </a:defRPr>
            </a:lvl6pPr>
            <a:lvl7pPr marL="0" indent="0" algn="l">
              <a:spcBef>
                <a:spcPts val="0"/>
              </a:spcBef>
              <a:buNone/>
              <a:defRPr sz="1600">
                <a:solidFill>
                  <a:schemeClr val="tx2"/>
                </a:solidFill>
              </a:defRPr>
            </a:lvl7pPr>
            <a:lvl8pPr marL="0" indent="0" algn="l">
              <a:spcBef>
                <a:spcPts val="0"/>
              </a:spcBef>
              <a:buNone/>
              <a:defRPr sz="1600">
                <a:solidFill>
                  <a:schemeClr val="tx2"/>
                </a:solidFill>
              </a:defRPr>
            </a:lvl8pPr>
            <a:lvl9pPr marL="0" indent="0" algn="l">
              <a:spcBef>
                <a:spcPts val="0"/>
              </a:spcBef>
              <a:buNone/>
              <a:defRPr sz="1600">
                <a:solidFill>
                  <a:schemeClr val="tx2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5"/>
          </p:nvPr>
        </p:nvSpPr>
        <p:spPr bwMode="gray">
          <a:xfrm>
            <a:off x="514338" y="6005721"/>
            <a:ext cx="11131455" cy="439288"/>
          </a:xfrm>
        </p:spPr>
        <p:txBody>
          <a:bodyPr/>
          <a:lstStyle>
            <a:lvl1pPr marL="288000" indent="-288000">
              <a:spcBef>
                <a:spcPts val="0"/>
              </a:spcBef>
              <a:spcAft>
                <a:spcPts val="0"/>
              </a:spcAft>
              <a:buClr>
                <a:schemeClr val="bg2"/>
              </a:buClr>
              <a:buSzPct val="90000"/>
              <a:buFont typeface="Arial" panose="020B0604020202020204" pitchFamily="34" charset="0"/>
              <a:buChar char="►"/>
              <a:defRPr sz="1800">
                <a:solidFill>
                  <a:schemeClr val="bg2"/>
                </a:solidFill>
              </a:defRPr>
            </a:lvl1pPr>
            <a:lvl2pPr marL="288000" indent="-288000">
              <a:spcBef>
                <a:spcPts val="0"/>
              </a:spcBef>
              <a:spcAft>
                <a:spcPts val="0"/>
              </a:spcAft>
              <a:buClr>
                <a:schemeClr val="bg2"/>
              </a:buClr>
              <a:buSzPct val="90000"/>
              <a:buFont typeface="Arial" panose="020B0604020202020204" pitchFamily="34" charset="0"/>
              <a:buChar char="►"/>
              <a:defRPr sz="1800">
                <a:solidFill>
                  <a:schemeClr val="bg2"/>
                </a:solidFill>
              </a:defRPr>
            </a:lvl2pPr>
            <a:lvl3pPr marL="288000" indent="-288000">
              <a:spcBef>
                <a:spcPts val="0"/>
              </a:spcBef>
              <a:spcAft>
                <a:spcPts val="0"/>
              </a:spcAft>
              <a:buClr>
                <a:schemeClr val="bg2"/>
              </a:buClr>
              <a:buSzPct val="90000"/>
              <a:buFont typeface="Arial" panose="020B0604020202020204" pitchFamily="34" charset="0"/>
              <a:buChar char="►"/>
              <a:defRPr sz="1800">
                <a:solidFill>
                  <a:schemeClr val="bg2"/>
                </a:solidFill>
              </a:defRPr>
            </a:lvl3pPr>
            <a:lvl4pPr marL="288000" indent="-288000">
              <a:spcBef>
                <a:spcPts val="0"/>
              </a:spcBef>
              <a:spcAft>
                <a:spcPts val="0"/>
              </a:spcAft>
              <a:buClr>
                <a:schemeClr val="bg2"/>
              </a:buClr>
              <a:buSzPct val="90000"/>
              <a:buFont typeface="Arial" panose="020B0604020202020204" pitchFamily="34" charset="0"/>
              <a:buChar char="►"/>
              <a:defRPr sz="1800">
                <a:solidFill>
                  <a:schemeClr val="bg2"/>
                </a:solidFill>
              </a:defRPr>
            </a:lvl4pPr>
            <a:lvl5pPr marL="288000" indent="-288000">
              <a:spcBef>
                <a:spcPts val="0"/>
              </a:spcBef>
              <a:spcAft>
                <a:spcPts val="0"/>
              </a:spcAft>
              <a:buClr>
                <a:schemeClr val="bg2"/>
              </a:buClr>
              <a:buSzPct val="90000"/>
              <a:buFont typeface="Arial" panose="020B0604020202020204" pitchFamily="34" charset="0"/>
              <a:buChar char="►"/>
              <a:defRPr sz="1800">
                <a:solidFill>
                  <a:schemeClr val="bg2"/>
                </a:solidFill>
              </a:defRPr>
            </a:lvl5pPr>
            <a:lvl6pPr marL="288000" indent="-288000">
              <a:spcBef>
                <a:spcPts val="0"/>
              </a:spcBef>
              <a:spcAft>
                <a:spcPts val="0"/>
              </a:spcAft>
              <a:buClr>
                <a:schemeClr val="bg2"/>
              </a:buClr>
              <a:buSzPct val="90000"/>
              <a:buFont typeface="Arial" panose="020B0604020202020204" pitchFamily="34" charset="0"/>
              <a:buChar char="►"/>
              <a:defRPr sz="1800">
                <a:solidFill>
                  <a:schemeClr val="bg2"/>
                </a:solidFill>
              </a:defRPr>
            </a:lvl6pPr>
            <a:lvl7pPr marL="288000" indent="-288000">
              <a:spcBef>
                <a:spcPts val="0"/>
              </a:spcBef>
              <a:spcAft>
                <a:spcPts val="0"/>
              </a:spcAft>
              <a:buClr>
                <a:schemeClr val="bg2"/>
              </a:buClr>
              <a:buSzPct val="90000"/>
              <a:buFont typeface="Arial" panose="020B0604020202020204" pitchFamily="34" charset="0"/>
              <a:buChar char="►"/>
              <a:defRPr sz="1800">
                <a:solidFill>
                  <a:schemeClr val="bg2"/>
                </a:solidFill>
              </a:defRPr>
            </a:lvl7pPr>
            <a:lvl8pPr marL="288000" indent="-288000">
              <a:spcBef>
                <a:spcPts val="0"/>
              </a:spcBef>
              <a:spcAft>
                <a:spcPts val="0"/>
              </a:spcAft>
              <a:buClr>
                <a:schemeClr val="bg2"/>
              </a:buClr>
              <a:buSzPct val="90000"/>
              <a:buFont typeface="Arial" panose="020B0604020202020204" pitchFamily="34" charset="0"/>
              <a:buChar char="►"/>
              <a:defRPr sz="1800">
                <a:solidFill>
                  <a:schemeClr val="bg2"/>
                </a:solidFill>
              </a:defRPr>
            </a:lvl8pPr>
            <a:lvl9pPr marL="288000" indent="-288000">
              <a:spcBef>
                <a:spcPts val="0"/>
              </a:spcBef>
              <a:spcAft>
                <a:spcPts val="0"/>
              </a:spcAft>
              <a:buClr>
                <a:schemeClr val="bg2"/>
              </a:buClr>
              <a:buSzPct val="90000"/>
              <a:buFont typeface="Arial" panose="020B0604020202020204" pitchFamily="34" charset="0"/>
              <a:buChar char="►"/>
              <a:defRPr sz="1800">
                <a:solidFill>
                  <a:schemeClr val="bg2"/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Date Placeholder 3">
            <a:extLst>
              <a:ext uri="{FF2B5EF4-FFF2-40B4-BE49-F238E27FC236}">
                <a16:creationId xmlns:a16="http://schemas.microsoft.com/office/drawing/2014/main" id="{38AC2EBE-73BC-4E99-81CF-B6345729FFBD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535768" y="6500178"/>
            <a:ext cx="1015442" cy="151129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  <a:lvl2pPr marL="0">
              <a:defRPr sz="900">
                <a:solidFill>
                  <a:schemeClr val="tx1"/>
                </a:solidFill>
              </a:defRPr>
            </a:lvl2pPr>
            <a:lvl3pPr marL="0">
              <a:defRPr sz="900">
                <a:solidFill>
                  <a:schemeClr val="tx1"/>
                </a:solidFill>
              </a:defRPr>
            </a:lvl3pPr>
            <a:lvl4pPr marL="0">
              <a:defRPr sz="900">
                <a:solidFill>
                  <a:schemeClr val="tx1"/>
                </a:solidFill>
              </a:defRPr>
            </a:lvl4pPr>
            <a:lvl5pPr marL="0">
              <a:defRPr sz="900">
                <a:solidFill>
                  <a:schemeClr val="tx1"/>
                </a:solidFill>
              </a:defRPr>
            </a:lvl5pPr>
            <a:lvl6pPr marL="0">
              <a:defRPr sz="900">
                <a:solidFill>
                  <a:schemeClr val="tx1"/>
                </a:solidFill>
              </a:defRPr>
            </a:lvl6pPr>
            <a:lvl7pPr marL="0">
              <a:defRPr sz="900">
                <a:solidFill>
                  <a:schemeClr val="tx1"/>
                </a:solidFill>
              </a:defRPr>
            </a:lvl7pPr>
            <a:lvl8pPr marL="0">
              <a:defRPr sz="900">
                <a:solidFill>
                  <a:schemeClr val="tx1"/>
                </a:solidFill>
              </a:defRPr>
            </a:lvl8pPr>
            <a:lvl9pPr marL="0">
              <a:defRPr sz="900">
                <a:solidFill>
                  <a:schemeClr val="tx1"/>
                </a:solidFill>
              </a:defRPr>
            </a:lvl9pPr>
          </a:lstStyle>
          <a:p>
            <a:r>
              <a:rPr lang="de-DE" noProof="0"/>
              <a:t>09 2019</a:t>
            </a:r>
            <a:endParaRPr lang="en-US" noProof="0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511BC9A0-A486-4CF3-83BD-3D4833D1F1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1829039" y="6500178"/>
            <a:ext cx="8540238" cy="151129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  <a:lvl2pPr marL="0">
              <a:defRPr sz="900">
                <a:solidFill>
                  <a:schemeClr val="tx1"/>
                </a:solidFill>
              </a:defRPr>
            </a:lvl2pPr>
            <a:lvl3pPr marL="0">
              <a:defRPr sz="900">
                <a:solidFill>
                  <a:schemeClr val="tx1"/>
                </a:solidFill>
              </a:defRPr>
            </a:lvl3pPr>
            <a:lvl4pPr marL="0">
              <a:defRPr sz="900">
                <a:solidFill>
                  <a:schemeClr val="tx1"/>
                </a:solidFill>
              </a:defRPr>
            </a:lvl4pPr>
            <a:lvl5pPr marL="0">
              <a:defRPr sz="900">
                <a:solidFill>
                  <a:schemeClr val="tx1"/>
                </a:solidFill>
              </a:defRPr>
            </a:lvl5pPr>
            <a:lvl6pPr marL="0">
              <a:defRPr sz="900">
                <a:solidFill>
                  <a:schemeClr val="tx1"/>
                </a:solidFill>
              </a:defRPr>
            </a:lvl6pPr>
            <a:lvl7pPr marL="0">
              <a:defRPr sz="900">
                <a:solidFill>
                  <a:schemeClr val="tx1"/>
                </a:solidFill>
              </a:defRPr>
            </a:lvl7pPr>
            <a:lvl8pPr marL="0">
              <a:defRPr sz="900">
                <a:solidFill>
                  <a:schemeClr val="tx1"/>
                </a:solidFill>
              </a:defRPr>
            </a:lvl8pPr>
            <a:lvl9pPr marL="0">
              <a:defRPr sz="900">
                <a:solidFill>
                  <a:schemeClr val="tx1"/>
                </a:solidFill>
              </a:defRPr>
            </a:lvl9pPr>
          </a:lstStyle>
          <a:p>
            <a:r>
              <a:rPr lang="en-US"/>
              <a:t>S. Launer, Andermatt Hearing Forum</a:t>
            </a:r>
            <a:endParaRPr lang="en-US" dirty="0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DFB90765-1835-4989-A513-B937D59DDB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11279549" y="6500178"/>
            <a:ext cx="376599" cy="151129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  <a:lvl2pPr marL="0" algn="r">
              <a:defRPr sz="900">
                <a:solidFill>
                  <a:schemeClr val="tx1"/>
                </a:solidFill>
              </a:defRPr>
            </a:lvl2pPr>
            <a:lvl3pPr marL="0" algn="r">
              <a:defRPr sz="900">
                <a:solidFill>
                  <a:schemeClr val="tx1"/>
                </a:solidFill>
              </a:defRPr>
            </a:lvl3pPr>
            <a:lvl4pPr marL="0" algn="r">
              <a:defRPr sz="900">
                <a:solidFill>
                  <a:schemeClr val="tx1"/>
                </a:solidFill>
              </a:defRPr>
            </a:lvl4pPr>
            <a:lvl5pPr marL="0" algn="r">
              <a:defRPr sz="900">
                <a:solidFill>
                  <a:schemeClr val="tx1"/>
                </a:solidFill>
              </a:defRPr>
            </a:lvl5pPr>
            <a:lvl6pPr marL="0" algn="r">
              <a:defRPr sz="900"/>
            </a:lvl6pPr>
            <a:lvl7pPr marL="0" algn="r">
              <a:defRPr sz="900">
                <a:solidFill>
                  <a:schemeClr val="tx1"/>
                </a:solidFill>
              </a:defRPr>
            </a:lvl7pPr>
            <a:lvl8pPr marL="0" algn="r">
              <a:defRPr sz="900">
                <a:solidFill>
                  <a:schemeClr val="tx1"/>
                </a:solidFill>
              </a:defRPr>
            </a:lvl8pPr>
            <a:lvl9pPr marL="0" algn="r">
              <a:defRPr sz="900">
                <a:solidFill>
                  <a:schemeClr val="tx1"/>
                </a:solidFill>
              </a:defRPr>
            </a:lvl9pPr>
          </a:lstStyle>
          <a:p>
            <a:fld id="{A1339E58-7BF8-47E0-94EF-DB420DA5D5A9}" type="slidenum">
              <a:rPr lang="en-US" noProof="0" smtClean="0"/>
              <a:pPr/>
              <a:t>‹Nr.›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6170210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74733" y="368301"/>
            <a:ext cx="11445792" cy="828674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/>
          <a:p>
            <a:r>
              <a:rPr lang="en-GB" dirty="0"/>
              <a:t>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71475" y="1196975"/>
            <a:ext cx="11449050" cy="460851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dirty="0"/>
              <a:t>Text Level 1</a:t>
            </a:r>
          </a:p>
          <a:p>
            <a:pPr lvl="1"/>
            <a:r>
              <a:rPr lang="en-GB" dirty="0"/>
              <a:t>Text Level 2</a:t>
            </a:r>
          </a:p>
          <a:p>
            <a:pPr lvl="2"/>
            <a:r>
              <a:rPr lang="en-GB" dirty="0"/>
              <a:t>Text Level 3</a:t>
            </a:r>
          </a:p>
          <a:p>
            <a:pPr lvl="3"/>
            <a:r>
              <a:rPr lang="en-GB" dirty="0"/>
              <a:t>Text Level 4</a:t>
            </a:r>
          </a:p>
          <a:p>
            <a:pPr lvl="4"/>
            <a:r>
              <a:rPr lang="en-GB" dirty="0"/>
              <a:t>Text Level 5</a:t>
            </a:r>
          </a:p>
        </p:txBody>
      </p:sp>
      <p:cxnSp>
        <p:nvCxnSpPr>
          <p:cNvPr id="7" name="Gerade Verbindung 10"/>
          <p:cNvCxnSpPr>
            <a:cxnSpLocks/>
          </p:cNvCxnSpPr>
          <p:nvPr userDrawn="1"/>
        </p:nvCxnSpPr>
        <p:spPr bwMode="gray">
          <a:xfrm>
            <a:off x="371475" y="368300"/>
            <a:ext cx="11449050" cy="0"/>
          </a:xfrm>
          <a:prstGeom prst="line">
            <a:avLst/>
          </a:prstGeom>
          <a:ln w="12700" cmpd="sng">
            <a:solidFill>
              <a:schemeClr val="accent1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13" name="Groep 12"/>
          <p:cNvGrpSpPr/>
          <p:nvPr userDrawn="1"/>
        </p:nvGrpSpPr>
        <p:grpSpPr>
          <a:xfrm>
            <a:off x="-288000" y="-217225"/>
            <a:ext cx="12768000" cy="7291225"/>
            <a:chOff x="-288000" y="-217225"/>
            <a:chExt cx="12768000" cy="7291225"/>
          </a:xfrm>
        </p:grpSpPr>
        <p:cxnSp>
          <p:nvCxnSpPr>
            <p:cNvPr id="15" name="Rechte verbindingslijn 14"/>
            <p:cNvCxnSpPr/>
            <p:nvPr userDrawn="1"/>
          </p:nvCxnSpPr>
          <p:spPr>
            <a:xfrm>
              <a:off x="374733" y="-216000"/>
              <a:ext cx="0" cy="14400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Rechte verbindingslijn 15"/>
            <p:cNvCxnSpPr/>
            <p:nvPr userDrawn="1"/>
          </p:nvCxnSpPr>
          <p:spPr>
            <a:xfrm>
              <a:off x="5951538" y="-216000"/>
              <a:ext cx="0" cy="14400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Rechte verbindingslijn 16"/>
            <p:cNvCxnSpPr/>
            <p:nvPr userDrawn="1"/>
          </p:nvCxnSpPr>
          <p:spPr>
            <a:xfrm>
              <a:off x="6096000" y="-216000"/>
              <a:ext cx="0" cy="14400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Rechte verbindingslijn 17"/>
            <p:cNvCxnSpPr/>
            <p:nvPr userDrawn="1"/>
          </p:nvCxnSpPr>
          <p:spPr>
            <a:xfrm>
              <a:off x="6240463" y="-216000"/>
              <a:ext cx="0" cy="14400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Rechte verbindingslijn 18"/>
            <p:cNvCxnSpPr/>
            <p:nvPr userDrawn="1"/>
          </p:nvCxnSpPr>
          <p:spPr>
            <a:xfrm>
              <a:off x="11820525" y="-217225"/>
              <a:ext cx="0" cy="14400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Rechte verbindingslijn 19"/>
            <p:cNvCxnSpPr/>
            <p:nvPr userDrawn="1"/>
          </p:nvCxnSpPr>
          <p:spPr>
            <a:xfrm>
              <a:off x="371475" y="6930000"/>
              <a:ext cx="0" cy="14400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Rechte verbindingslijn 20"/>
            <p:cNvCxnSpPr/>
            <p:nvPr userDrawn="1"/>
          </p:nvCxnSpPr>
          <p:spPr>
            <a:xfrm>
              <a:off x="5951538" y="6930000"/>
              <a:ext cx="0" cy="14400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Rechte verbindingslijn 21"/>
            <p:cNvCxnSpPr/>
            <p:nvPr userDrawn="1"/>
          </p:nvCxnSpPr>
          <p:spPr>
            <a:xfrm>
              <a:off x="6096000" y="6930000"/>
              <a:ext cx="0" cy="14400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Rechte verbindingslijn 22"/>
            <p:cNvCxnSpPr/>
            <p:nvPr userDrawn="1"/>
          </p:nvCxnSpPr>
          <p:spPr>
            <a:xfrm>
              <a:off x="6240463" y="6930000"/>
              <a:ext cx="0" cy="14400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Rechte verbindingslijn 23"/>
            <p:cNvCxnSpPr/>
            <p:nvPr userDrawn="1"/>
          </p:nvCxnSpPr>
          <p:spPr>
            <a:xfrm>
              <a:off x="11820525" y="6928775"/>
              <a:ext cx="0" cy="14400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Rechte verbindingslijn 24"/>
            <p:cNvCxnSpPr/>
            <p:nvPr userDrawn="1"/>
          </p:nvCxnSpPr>
          <p:spPr>
            <a:xfrm>
              <a:off x="-288000" y="366944"/>
              <a:ext cx="192000" cy="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Rechte verbindingslijn 25"/>
            <p:cNvCxnSpPr/>
            <p:nvPr userDrawn="1"/>
          </p:nvCxnSpPr>
          <p:spPr>
            <a:xfrm>
              <a:off x="-288000" y="1196975"/>
              <a:ext cx="192000" cy="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Rechte verbindingslijn 26"/>
            <p:cNvCxnSpPr/>
            <p:nvPr userDrawn="1"/>
          </p:nvCxnSpPr>
          <p:spPr>
            <a:xfrm>
              <a:off x="-288000" y="5802313"/>
              <a:ext cx="192000" cy="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Rechte verbindingslijn 27"/>
            <p:cNvCxnSpPr/>
            <p:nvPr userDrawn="1"/>
          </p:nvCxnSpPr>
          <p:spPr>
            <a:xfrm>
              <a:off x="-288000" y="6381749"/>
              <a:ext cx="192000" cy="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Rechte verbindingslijn 28"/>
            <p:cNvCxnSpPr/>
            <p:nvPr userDrawn="1"/>
          </p:nvCxnSpPr>
          <p:spPr>
            <a:xfrm>
              <a:off x="-288000" y="6489700"/>
              <a:ext cx="192000" cy="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Rechte verbindingslijn 29"/>
            <p:cNvCxnSpPr/>
            <p:nvPr userDrawn="1"/>
          </p:nvCxnSpPr>
          <p:spPr>
            <a:xfrm>
              <a:off x="12288000" y="366944"/>
              <a:ext cx="192000" cy="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Rechte verbindingslijn 30"/>
            <p:cNvCxnSpPr/>
            <p:nvPr userDrawn="1"/>
          </p:nvCxnSpPr>
          <p:spPr>
            <a:xfrm>
              <a:off x="12288000" y="1196975"/>
              <a:ext cx="192000" cy="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Rechte verbindingslijn 31"/>
            <p:cNvCxnSpPr/>
            <p:nvPr userDrawn="1"/>
          </p:nvCxnSpPr>
          <p:spPr>
            <a:xfrm>
              <a:off x="12288000" y="5802313"/>
              <a:ext cx="192000" cy="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Rechte verbindingslijn 32"/>
            <p:cNvCxnSpPr/>
            <p:nvPr userDrawn="1"/>
          </p:nvCxnSpPr>
          <p:spPr>
            <a:xfrm>
              <a:off x="12288000" y="6381749"/>
              <a:ext cx="192000" cy="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Rechte verbindingslijn 33"/>
            <p:cNvCxnSpPr/>
            <p:nvPr userDrawn="1"/>
          </p:nvCxnSpPr>
          <p:spPr>
            <a:xfrm>
              <a:off x="12288000" y="6489700"/>
              <a:ext cx="192000" cy="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9" name="Bild 6" descr="Soundstrip_Powerpoint.png"/>
          <p:cNvPicPr preferRelativeResize="0">
            <a:picLocks/>
          </p:cNvPicPr>
          <p:nvPr userDrawn="1"/>
        </p:nvPicPr>
        <p:blipFill>
          <a:blip r:embed="rId2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gray">
          <a:xfrm>
            <a:off x="371475" y="6235794"/>
            <a:ext cx="10089356" cy="72000"/>
          </a:xfrm>
          <a:prstGeom prst="rect">
            <a:avLst/>
          </a:prstGeom>
        </p:spPr>
      </p:pic>
      <p:sp>
        <p:nvSpPr>
          <p:cNvPr id="40" name="Date Placeholder 3"/>
          <p:cNvSpPr>
            <a:spLocks noGrp="1"/>
          </p:cNvSpPr>
          <p:nvPr>
            <p:ph type="dt" sz="half" idx="2"/>
          </p:nvPr>
        </p:nvSpPr>
        <p:spPr>
          <a:xfrm>
            <a:off x="789097" y="6381751"/>
            <a:ext cx="1884253" cy="152399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ctr">
              <a:defRPr sz="900">
                <a:solidFill>
                  <a:schemeClr val="accent2"/>
                </a:solidFill>
              </a:defRPr>
            </a:lvl1pPr>
          </a:lstStyle>
          <a:p>
            <a:r>
              <a:rPr lang="de-DE"/>
              <a:t>09 2019</a:t>
            </a:r>
            <a:endParaRPr lang="en-GB" dirty="0"/>
          </a:p>
        </p:txBody>
      </p:sp>
      <p:sp>
        <p:nvSpPr>
          <p:cNvPr id="4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723742" y="6358546"/>
            <a:ext cx="6595008" cy="1524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900">
                <a:solidFill>
                  <a:schemeClr val="accent2"/>
                </a:solidFill>
              </a:defRPr>
            </a:lvl1pPr>
          </a:lstStyle>
          <a:p>
            <a:r>
              <a:rPr lang="en-US"/>
              <a:t>S. Launer, Andermatt Hearing Forum</a:t>
            </a:r>
            <a:endParaRPr lang="en-GB" dirty="0"/>
          </a:p>
        </p:txBody>
      </p:sp>
      <p:sp>
        <p:nvSpPr>
          <p:cNvPr id="4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58775" y="6381749"/>
            <a:ext cx="269875" cy="15240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900">
                <a:solidFill>
                  <a:schemeClr val="accent2"/>
                </a:solidFill>
              </a:defRPr>
            </a:lvl1pPr>
          </a:lstStyle>
          <a:p>
            <a:fld id="{AE328127-08F8-47EE-8464-9053AE567DEE}" type="slidenum">
              <a:rPr lang="en-GB" smtClean="0"/>
              <a:pPr/>
              <a:t>‹Nr.›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154598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8" r:id="rId2"/>
    <p:sldLayoutId id="2147483662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  <p:sldLayoutId id="2147483677" r:id="rId12"/>
    <p:sldLayoutId id="2147483678" r:id="rId13"/>
    <p:sldLayoutId id="2147483686" r:id="rId14"/>
    <p:sldLayoutId id="2147483679" r:id="rId15"/>
    <p:sldLayoutId id="2147483680" r:id="rId16"/>
    <p:sldLayoutId id="2147483681" r:id="rId17"/>
    <p:sldLayoutId id="2147483682" r:id="rId18"/>
    <p:sldLayoutId id="2147483683" r:id="rId19"/>
    <p:sldLayoutId id="2147483684" r:id="rId20"/>
    <p:sldLayoutId id="2147483666" r:id="rId21"/>
    <p:sldLayoutId id="2147483667" r:id="rId22"/>
    <p:sldLayoutId id="2147483685" r:id="rId23"/>
    <p:sldLayoutId id="2147483701" r:id="rId24"/>
    <p:sldLayoutId id="2147483705" r:id="rId25"/>
    <p:sldLayoutId id="2147483710" r:id="rId26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234" userDrawn="1">
          <p15:clr>
            <a:srgbClr val="F26B43"/>
          </p15:clr>
        </p15:guide>
        <p15:guide id="2" pos="7446" userDrawn="1">
          <p15:clr>
            <a:srgbClr val="F26B43"/>
          </p15:clr>
        </p15:guide>
        <p15:guide id="3" orient="horz" pos="232" userDrawn="1">
          <p15:clr>
            <a:srgbClr val="F26B43"/>
          </p15:clr>
        </p15:guide>
        <p15:guide id="4" orient="horz" pos="4088" userDrawn="1">
          <p15:clr>
            <a:srgbClr val="F26B43"/>
          </p15:clr>
        </p15:guide>
        <p15:guide id="5" orient="horz" pos="754" userDrawn="1">
          <p15:clr>
            <a:srgbClr val="F26B43"/>
          </p15:clr>
        </p15:guide>
        <p15:guide id="6" orient="horz" pos="3657" userDrawn="1">
          <p15:clr>
            <a:srgbClr val="F26B43"/>
          </p15:clr>
        </p15:guide>
        <p15:guide id="7" orient="horz" pos="4020" userDrawn="1">
          <p15:clr>
            <a:srgbClr val="F26B43"/>
          </p15:clr>
        </p15:guide>
        <p15:guide id="8" pos="3840" userDrawn="1">
          <p15:clr>
            <a:srgbClr val="547EBF"/>
          </p15:clr>
        </p15:guide>
        <p15:guide id="9" pos="3749" userDrawn="1">
          <p15:clr>
            <a:srgbClr val="F26B43"/>
          </p15:clr>
        </p15:guide>
        <p15:guide id="10" pos="3931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wmf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5.jpeg"/><Relationship Id="rId7" Type="http://schemas.openxmlformats.org/officeDocument/2006/relationships/image" Target="../media/image18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7.png"/><Relationship Id="rId5" Type="http://schemas.microsoft.com/office/2007/relationships/hdphoto" Target="../media/hdphoto1.wdp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3.em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37.emf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ctrTitle"/>
          </p:nvPr>
        </p:nvSpPr>
        <p:spPr>
          <a:xfrm>
            <a:off x="209266" y="606715"/>
            <a:ext cx="11514278" cy="828675"/>
          </a:xfrm>
        </p:spPr>
        <p:txBody>
          <a:bodyPr/>
          <a:lstStyle/>
          <a:p>
            <a:pPr algn="ctr"/>
            <a:r>
              <a:rPr lang="en-GB" b="1" dirty="0"/>
              <a:t>Hearing health care in the 21st century: </a:t>
            </a:r>
            <a:br>
              <a:rPr lang="en-GB" b="1" dirty="0"/>
            </a:br>
            <a:r>
              <a:rPr lang="en-GB" b="1" dirty="0"/>
              <a:t>hearing instruments in the age of connectivity</a:t>
            </a:r>
            <a:endParaRPr lang="de-CH" b="1" dirty="0"/>
          </a:p>
        </p:txBody>
      </p:sp>
      <p:sp>
        <p:nvSpPr>
          <p:cNvPr id="4" name="Ondertitel 3"/>
          <p:cNvSpPr>
            <a:spLocks noGrp="1"/>
          </p:cNvSpPr>
          <p:nvPr>
            <p:ph type="subTitle" idx="1"/>
          </p:nvPr>
        </p:nvSpPr>
        <p:spPr>
          <a:xfrm>
            <a:off x="371475" y="4628214"/>
            <a:ext cx="10223211" cy="973281"/>
          </a:xfrm>
        </p:spPr>
        <p:txBody>
          <a:bodyPr/>
          <a:lstStyle/>
          <a:p>
            <a:r>
              <a:rPr lang="en-US" dirty="0"/>
              <a:t>Stefan Launer, PhD</a:t>
            </a:r>
          </a:p>
          <a:p>
            <a:br>
              <a:rPr lang="en-US" dirty="0"/>
            </a:br>
            <a:r>
              <a:rPr lang="en-US" sz="1600" dirty="0"/>
              <a:t>Senior VP Science &amp; Technology, Sonova AG,  Switzerland</a:t>
            </a:r>
            <a:br>
              <a:rPr lang="en-US" sz="1600" dirty="0"/>
            </a:br>
            <a:r>
              <a:rPr lang="en-US" sz="1400" dirty="0"/>
              <a:t>Adjunct Professor University of Queensland, Brisbane, Australia</a:t>
            </a:r>
            <a:br>
              <a:rPr lang="en-US" sz="1400" dirty="0"/>
            </a:br>
            <a:r>
              <a:rPr lang="en-US" sz="1400" dirty="0"/>
              <a:t>Adjunct Professor University of Manchester, Manchester, UK</a:t>
            </a:r>
          </a:p>
          <a:p>
            <a:endParaRPr lang="en-US" dirty="0"/>
          </a:p>
        </p:txBody>
      </p:sp>
      <p:pic>
        <p:nvPicPr>
          <p:cNvPr id="6" name="Bild 6" descr="Soundstrip_Powerpoint.png"/>
          <p:cNvPicPr preferRelativeResize="0">
            <a:picLocks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gray">
          <a:xfrm>
            <a:off x="371475" y="5118812"/>
            <a:ext cx="11449050" cy="72000"/>
          </a:xfrm>
          <a:prstGeom prst="rect">
            <a:avLst/>
          </a:prstGeom>
        </p:spPr>
      </p:pic>
      <p:pic>
        <p:nvPicPr>
          <p:cNvPr id="5" name="Grafik 3">
            <a:extLst>
              <a:ext uri="{FF2B5EF4-FFF2-40B4-BE49-F238E27FC236}">
                <a16:creationId xmlns:a16="http://schemas.microsoft.com/office/drawing/2014/main" id="{477104B7-A878-4FEC-8169-CB54E1386AC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gray">
          <a:xfrm>
            <a:off x="10550719" y="6012180"/>
            <a:ext cx="1296000" cy="49982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0424403-4824-4FE5-A506-7D8DEAF9FD3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9214" y="2771726"/>
            <a:ext cx="1200539" cy="214725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F61F5E2-5964-4506-A7F0-8D8C1E165C1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014" y="2565308"/>
            <a:ext cx="3022258" cy="197296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E1CF4AA-A0CF-4705-9982-734F6BCCB81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711385" y="3329805"/>
            <a:ext cx="390525" cy="113046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2A401BD-F862-441A-813C-DC7BAFD844F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3453" y="2861276"/>
            <a:ext cx="1413200" cy="167699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743917E-BC67-49B1-A541-5AE2897C7D3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328476" y="3275764"/>
            <a:ext cx="418276" cy="121079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537DD1D-E2F9-4631-8A9D-6F9CFA44C3D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4321" y="1382925"/>
            <a:ext cx="1876425" cy="187642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8637126-5EA8-4C5F-9214-A0FD28F1123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8261" y="1778536"/>
            <a:ext cx="1019175" cy="1247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22103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85DC86DB-0271-4EE7-943F-04107C2D43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Content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D22CA1F9-0A27-488B-AD3F-68A1431D71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de-CH" dirty="0"/>
          </a:p>
          <a:p>
            <a:r>
              <a:rPr lang="de-CH" dirty="0"/>
              <a:t>Hearing </a:t>
            </a:r>
            <a:r>
              <a:rPr lang="de-CH" dirty="0" err="1"/>
              <a:t>instrument</a:t>
            </a:r>
            <a:r>
              <a:rPr lang="de-CH" dirty="0"/>
              <a:t> </a:t>
            </a:r>
            <a:r>
              <a:rPr lang="de-CH" dirty="0" err="1"/>
              <a:t>technology</a:t>
            </a:r>
            <a:endParaRPr lang="de-CH" dirty="0"/>
          </a:p>
          <a:p>
            <a:r>
              <a:rPr lang="de-CH" dirty="0"/>
              <a:t>Connectivity  - additional </a:t>
            </a:r>
            <a:r>
              <a:rPr lang="de-CH" dirty="0" err="1"/>
              <a:t>features</a:t>
            </a:r>
            <a:r>
              <a:rPr lang="de-CH" dirty="0"/>
              <a:t> for </a:t>
            </a:r>
            <a:r>
              <a:rPr lang="de-CH" dirty="0" err="1"/>
              <a:t>improving</a:t>
            </a:r>
            <a:r>
              <a:rPr lang="de-CH" dirty="0"/>
              <a:t> </a:t>
            </a:r>
            <a:r>
              <a:rPr lang="de-CH" dirty="0" err="1"/>
              <a:t>service</a:t>
            </a:r>
            <a:r>
              <a:rPr lang="de-CH" dirty="0"/>
              <a:t> </a:t>
            </a:r>
            <a:r>
              <a:rPr lang="de-CH" dirty="0" err="1"/>
              <a:t>delivery</a:t>
            </a:r>
            <a:endParaRPr lang="de-CH" dirty="0"/>
          </a:p>
          <a:p>
            <a:r>
              <a:rPr lang="de-CH" dirty="0"/>
              <a:t>Big Data</a:t>
            </a:r>
          </a:p>
          <a:p>
            <a:r>
              <a:rPr lang="de-CH" dirty="0"/>
              <a:t>Summary</a:t>
            </a:r>
          </a:p>
          <a:p>
            <a:endParaRPr lang="de-CH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EFDA6F-1C7E-43A4-BAF0-4DDE173E25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09 2019</a:t>
            </a:r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5F2694-C21C-4ABF-A659-E8922DDBE2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S. Launer, Andermatt Hearing Forum</a:t>
            </a:r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38A9AE9-D353-4849-A2B6-8FC735F07E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28127-08F8-47EE-8464-9053AE567DEE}" type="slidenum">
              <a:rPr lang="en-GB" smtClean="0"/>
              <a:pPr/>
              <a:t>2</a:t>
            </a:fld>
            <a:endParaRPr lang="en-GB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9E4C1B2-5DBA-493C-84C6-D3690A0CDE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5611" y="1064301"/>
            <a:ext cx="4202838" cy="4186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5335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1F015636-75A8-4D7F-B10C-60DCF4E800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i="1" dirty="0"/>
              <a:t>Life </a:t>
            </a:r>
            <a:r>
              <a:rPr lang="de-CH" i="1" dirty="0" err="1"/>
              <a:t>is</a:t>
            </a:r>
            <a:r>
              <a:rPr lang="de-CH" i="1" dirty="0"/>
              <a:t> </a:t>
            </a:r>
            <a:r>
              <a:rPr lang="de-CH" i="1" dirty="0" err="1"/>
              <a:t>ON-line</a:t>
            </a:r>
            <a:br>
              <a:rPr lang="de-CH" i="1" dirty="0"/>
            </a:br>
            <a:br>
              <a:rPr lang="de-CH" dirty="0"/>
            </a:br>
            <a:r>
              <a:rPr lang="de-CH" dirty="0"/>
              <a:t>Hearing </a:t>
            </a:r>
            <a:r>
              <a:rPr lang="de-CH" dirty="0" err="1"/>
              <a:t>instrument</a:t>
            </a:r>
            <a:r>
              <a:rPr lang="de-CH" dirty="0"/>
              <a:t> </a:t>
            </a:r>
            <a:r>
              <a:rPr lang="de-CH" sz="3600" dirty="0"/>
              <a:t>Technology</a:t>
            </a:r>
            <a:endParaRPr lang="de-CH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A19A501-BC42-4450-8F1F-970873B5EBE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CH" dirty="0"/>
              <a:t>1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C3A1DA-20E9-4BBD-A7D6-AFD2AEE1D13F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10206038" y="6375400"/>
            <a:ext cx="1985962" cy="158750"/>
          </a:xfrm>
        </p:spPr>
        <p:txBody>
          <a:bodyPr/>
          <a:lstStyle/>
          <a:p>
            <a:r>
              <a:rPr lang="de-DE"/>
              <a:t>09 2019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FBB472-28EC-46E5-BF4E-52DEAECB33DF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0" y="6381750"/>
            <a:ext cx="4484688" cy="152400"/>
          </a:xfrm>
        </p:spPr>
        <p:txBody>
          <a:bodyPr/>
          <a:lstStyle/>
          <a:p>
            <a:r>
              <a:rPr lang="en-US"/>
              <a:t>S. Launer, Andermatt Hearing Forum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E5B97F-1B15-43CD-BCC4-EA6C5AB4D730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6381750"/>
            <a:ext cx="269875" cy="152400"/>
          </a:xfrm>
        </p:spPr>
        <p:txBody>
          <a:bodyPr/>
          <a:lstStyle/>
          <a:p>
            <a:fld id="{AE328127-08F8-47EE-8464-9053AE567DEE}" type="slidenum">
              <a:rPr lang="en-GB" smtClean="0"/>
              <a:pPr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843864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387CD8-1594-4F45-8A84-B40A91BF2E27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69917" y="5869324"/>
            <a:ext cx="10943167" cy="215924"/>
          </a:xfrm>
        </p:spPr>
        <p:txBody>
          <a:bodyPr/>
          <a:lstStyle/>
          <a:p>
            <a:r>
              <a:rPr lang="de-CH" dirty="0"/>
              <a:t>Many </a:t>
            </a:r>
            <a:r>
              <a:rPr lang="de-CH" dirty="0" err="1"/>
              <a:t>colors</a:t>
            </a:r>
            <a:r>
              <a:rPr lang="de-CH" dirty="0"/>
              <a:t> and </a:t>
            </a:r>
            <a:r>
              <a:rPr lang="de-CH" dirty="0" err="1"/>
              <a:t>designs</a:t>
            </a:r>
            <a:r>
              <a:rPr lang="de-CH" dirty="0"/>
              <a:t> </a:t>
            </a:r>
            <a:r>
              <a:rPr lang="de-CH" dirty="0" err="1"/>
              <a:t>available</a:t>
            </a:r>
            <a:endParaRPr lang="de-CH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387E6A2-F770-4680-98D5-514C86398F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err="1"/>
              <a:t>Product</a:t>
            </a:r>
            <a:r>
              <a:rPr lang="de-CH" dirty="0"/>
              <a:t> Architecture – </a:t>
            </a:r>
            <a:r>
              <a:rPr lang="de-CH" dirty="0" err="1"/>
              <a:t>Miniturization</a:t>
            </a:r>
            <a:r>
              <a:rPr lang="de-CH" dirty="0"/>
              <a:t> </a:t>
            </a:r>
            <a:r>
              <a:rPr lang="de-CH" dirty="0" err="1"/>
              <a:t>paradoxon</a:t>
            </a:r>
            <a:r>
              <a:rPr lang="de-CH" dirty="0"/>
              <a:t>!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D1432C-07EE-45B6-8861-AE62BF54AFA9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de-DE"/>
              <a:t>09 2019</a:t>
            </a:r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D6A97F-8BAE-41AF-AE80-C8BD591B1BB3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noProof="0"/>
              <a:t>S. Launer, Andermatt Hearing Forum</a:t>
            </a:r>
            <a:endParaRPr lang="en-GB" noProof="0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6ABEC6-9205-46F3-B27C-E27D24428D55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en-GB" noProof="0"/>
              <a:t>Page </a:t>
            </a:r>
            <a:fld id="{9B135DD8-FCDF-4BA0-BB02-7F68A1A91FAB}" type="slidenum">
              <a:rPr lang="en-GB" noProof="0" smtClean="0"/>
              <a:pPr/>
              <a:t>4</a:t>
            </a:fld>
            <a:endParaRPr lang="en-GB" noProof="0" dirty="0"/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850D75CB-DB2D-4D04-920D-F232B77DFF9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93712" y="2273915"/>
            <a:ext cx="10317891" cy="25184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584939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idx="1"/>
          </p:nvPr>
        </p:nvSpPr>
        <p:spPr>
          <a:xfrm>
            <a:off x="1981200" y="1196952"/>
            <a:ext cx="8218488" cy="4679975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- Very low delay of audio signal acceptable (Mic -&gt; loudspeaker): &lt; 10 </a:t>
            </a:r>
            <a:r>
              <a:rPr lang="en-US" dirty="0" err="1"/>
              <a:t>ms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/>
              <a:t>… a portfolio of solutions for different listening and communication situations.</a:t>
            </a:r>
            <a:endParaRPr lang="en-US" dirty="0"/>
          </a:p>
        </p:txBody>
      </p:sp>
      <p:sp>
        <p:nvSpPr>
          <p:cNvPr id="10248" name="Rectang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Portfolio of algorithms</a:t>
            </a:r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noProof="0"/>
              <a:t>S. Launer, Andermatt Hearing Forum</a:t>
            </a:r>
            <a:endParaRPr lang="en-GB" noProof="0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de-DE"/>
              <a:t>09 2019</a:t>
            </a:r>
            <a:endParaRPr lang="en-GB" dirty="0"/>
          </a:p>
        </p:txBody>
      </p:sp>
      <p:pic>
        <p:nvPicPr>
          <p:cNvPr id="10" name="Picture 63" descr="Hearing Instrument Blu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7497" y="2820100"/>
            <a:ext cx="1808347" cy="18136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ounded Rectangular Callout 2"/>
          <p:cNvSpPr/>
          <p:nvPr/>
        </p:nvSpPr>
        <p:spPr bwMode="auto">
          <a:xfrm>
            <a:off x="3729039" y="1781175"/>
            <a:ext cx="6167437" cy="3891540"/>
          </a:xfrm>
          <a:prstGeom prst="wedgeRoundRectCallout">
            <a:avLst>
              <a:gd name="adj1" fmla="val -59821"/>
              <a:gd name="adj2" fmla="val -2588"/>
              <a:gd name="adj3" fmla="val 16667"/>
            </a:avLst>
          </a:prstGeom>
          <a:solidFill>
            <a:srgbClr val="80ADB6">
              <a:alpha val="49020"/>
            </a:srgbClr>
          </a:solidFill>
          <a:ln w="12700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rtlCol="0" anchor="ctr"/>
          <a:lstStyle/>
          <a:p>
            <a:pPr algn="ctr"/>
            <a:endParaRPr lang="en-US">
              <a:latin typeface="Arial" charset="0"/>
              <a:ea typeface="ＭＳ Ｐゴシック" charset="0"/>
            </a:endParaRP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9585" y="1841699"/>
            <a:ext cx="5137702" cy="38310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AE37983-BA4F-4667-B6F2-B324ECCCF06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en-GB" noProof="0"/>
              <a:t>Page </a:t>
            </a:r>
            <a:fld id="{9B135DD8-FCDF-4BA0-BB02-7F68A1A91FAB}" type="slidenum">
              <a:rPr lang="en-GB" noProof="0" smtClean="0"/>
              <a:pPr/>
              <a:t>5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90516590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73908C-3BBF-4F05-B598-3D191FFE49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Hearing </a:t>
            </a:r>
            <a:r>
              <a:rPr lang="de-CH" dirty="0" err="1"/>
              <a:t>instruments</a:t>
            </a:r>
            <a:r>
              <a:rPr lang="de-CH" dirty="0"/>
              <a:t> – Life </a:t>
            </a:r>
            <a:r>
              <a:rPr lang="de-CH" dirty="0" err="1"/>
              <a:t>is</a:t>
            </a:r>
            <a:r>
              <a:rPr lang="de-CH" dirty="0"/>
              <a:t> </a:t>
            </a:r>
            <a:r>
              <a:rPr lang="de-CH" dirty="0" err="1">
                <a:solidFill>
                  <a:srgbClr val="3C9909"/>
                </a:solidFill>
              </a:rPr>
              <a:t>ON</a:t>
            </a:r>
            <a:r>
              <a:rPr lang="de-CH" dirty="0" err="1"/>
              <a:t>line</a:t>
            </a:r>
            <a:endParaRPr lang="de-CH" dirty="0"/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53920D81-55F7-49DF-833D-0AE3FF9ED1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2449" y="4304637"/>
            <a:ext cx="11449049" cy="1696410"/>
          </a:xfrm>
        </p:spPr>
        <p:txBody>
          <a:bodyPr/>
          <a:lstStyle/>
          <a:p>
            <a:r>
              <a:rPr lang="de-CH" dirty="0"/>
              <a:t>Portfolio of </a:t>
            </a:r>
            <a:r>
              <a:rPr lang="de-CH" dirty="0" err="1"/>
              <a:t>solutions</a:t>
            </a:r>
            <a:r>
              <a:rPr lang="de-CH" dirty="0"/>
              <a:t> for different </a:t>
            </a:r>
            <a:r>
              <a:rPr lang="de-CH" dirty="0" err="1"/>
              <a:t>listening</a:t>
            </a:r>
            <a:r>
              <a:rPr lang="de-CH" dirty="0"/>
              <a:t> </a:t>
            </a:r>
            <a:r>
              <a:rPr lang="de-CH" dirty="0" err="1"/>
              <a:t>conditions</a:t>
            </a:r>
            <a:r>
              <a:rPr lang="de-CH" dirty="0"/>
              <a:t> – smart </a:t>
            </a:r>
            <a:r>
              <a:rPr lang="de-CH" dirty="0" err="1"/>
              <a:t>automatic</a:t>
            </a:r>
            <a:r>
              <a:rPr lang="de-CH" dirty="0"/>
              <a:t> </a:t>
            </a:r>
            <a:r>
              <a:rPr lang="de-CH" dirty="0" err="1"/>
              <a:t>control</a:t>
            </a:r>
            <a:endParaRPr lang="de-CH" dirty="0"/>
          </a:p>
          <a:p>
            <a:r>
              <a:rPr lang="de-CH" dirty="0"/>
              <a:t>Always «on»</a:t>
            </a:r>
          </a:p>
          <a:p>
            <a:r>
              <a:rPr lang="de-CH" dirty="0"/>
              <a:t>Additional </a:t>
            </a:r>
            <a:r>
              <a:rPr lang="de-CH" dirty="0" err="1"/>
              <a:t>functionalities</a:t>
            </a:r>
            <a:r>
              <a:rPr lang="de-CH" dirty="0"/>
              <a:t>: </a:t>
            </a:r>
            <a:r>
              <a:rPr lang="de-CH" dirty="0" err="1"/>
              <a:t>headset</a:t>
            </a:r>
            <a:r>
              <a:rPr lang="de-CH" dirty="0"/>
              <a:t>, online </a:t>
            </a:r>
            <a:r>
              <a:rPr lang="de-CH" dirty="0" err="1"/>
              <a:t>transcription</a:t>
            </a:r>
            <a:r>
              <a:rPr lang="de-CH" dirty="0"/>
              <a:t> and </a:t>
            </a:r>
            <a:r>
              <a:rPr lang="de-CH" dirty="0" err="1"/>
              <a:t>translation</a:t>
            </a:r>
            <a:endParaRPr lang="de-CH" dirty="0"/>
          </a:p>
          <a:p>
            <a:r>
              <a:rPr lang="de-CH" dirty="0"/>
              <a:t>New </a:t>
            </a:r>
            <a:r>
              <a:rPr lang="de-CH" dirty="0" err="1"/>
              <a:t>ways</a:t>
            </a:r>
            <a:r>
              <a:rPr lang="de-CH" dirty="0"/>
              <a:t> of </a:t>
            </a:r>
            <a:r>
              <a:rPr lang="de-CH" dirty="0" err="1"/>
              <a:t>interacting</a:t>
            </a:r>
            <a:endParaRPr lang="de-CH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508ECF-0D43-404E-8502-C083ED733A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09 2019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1BCFAC-FAD8-429D-AF23-A35D4D489F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S. Launer, Andermatt Hearing Forum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463AD6-5112-435C-BFC2-BC8D27BFBE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28127-08F8-47EE-8464-9053AE567DEE}" type="slidenum">
              <a:rPr lang="en-GB" smtClean="0"/>
              <a:pPr/>
              <a:t>6</a:t>
            </a:fld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71CA991-4240-4A4D-9BE0-3DFBCD19BA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9397" y="1961829"/>
            <a:ext cx="1200539" cy="214725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5F2F8DC-5E14-4C05-B314-C0B196088A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0197" y="1755411"/>
            <a:ext cx="3022258" cy="197296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DAE4405-C6E9-4DAA-BAF9-1195D70DBF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541568" y="2519908"/>
            <a:ext cx="390525" cy="113046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CD8D00B-02F8-47D0-8563-DD40A9E2EC1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3636" y="2051379"/>
            <a:ext cx="1413200" cy="167699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2024B62-4CFA-4FCF-963A-C35E3EBBBA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158659" y="2465867"/>
            <a:ext cx="418276" cy="121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01475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57C012-98DF-4CC7-8CC7-683A37BCA5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Hearing </a:t>
            </a:r>
            <a:r>
              <a:rPr lang="de-CH" dirty="0" err="1"/>
              <a:t>instruments</a:t>
            </a:r>
            <a:r>
              <a:rPr lang="de-CH" dirty="0"/>
              <a:t> </a:t>
            </a:r>
            <a:r>
              <a:rPr lang="de-CH" dirty="0" err="1"/>
              <a:t>as</a:t>
            </a:r>
            <a:r>
              <a:rPr lang="de-CH" dirty="0"/>
              <a:t> </a:t>
            </a:r>
            <a:r>
              <a:rPr lang="de-CH" dirty="0" err="1"/>
              <a:t>communication</a:t>
            </a:r>
            <a:r>
              <a:rPr lang="de-CH" dirty="0"/>
              <a:t> </a:t>
            </a:r>
            <a:r>
              <a:rPr lang="de-CH" dirty="0" err="1"/>
              <a:t>headsets</a:t>
            </a:r>
            <a:endParaRPr lang="de-CH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08600E-BFDA-4093-A697-5BF714A5D5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09 2019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20A438-AED3-49EE-A53C-6C04D37303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S. Launer, Andermatt Hearing Forum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8BD761-A655-4602-9D7D-0D59CBDAA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28127-08F8-47EE-8464-9053AE567DEE}" type="slidenum">
              <a:rPr lang="en-GB" smtClean="0"/>
              <a:pPr/>
              <a:t>7</a:t>
            </a:fld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A0D5A16-FFA3-48D8-AA7A-9EF2C854D3C8}"/>
              </a:ext>
            </a:extLst>
          </p:cNvPr>
          <p:cNvSpPr txBox="1"/>
          <p:nvPr/>
        </p:nvSpPr>
        <p:spPr>
          <a:xfrm>
            <a:off x="9806818" y="4587465"/>
            <a:ext cx="1775667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63F95F2-8624-4857-85B3-72A938CD648C}"/>
              </a:ext>
            </a:extLst>
          </p:cNvPr>
          <p:cNvSpPr txBox="1"/>
          <p:nvPr/>
        </p:nvSpPr>
        <p:spPr>
          <a:xfrm>
            <a:off x="6840478" y="4583435"/>
            <a:ext cx="1790534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FFE9FE0-92E0-46AA-A819-EB851E44E249}"/>
              </a:ext>
            </a:extLst>
          </p:cNvPr>
          <p:cNvSpPr txBox="1"/>
          <p:nvPr/>
        </p:nvSpPr>
        <p:spPr>
          <a:xfrm>
            <a:off x="899163" y="4587465"/>
            <a:ext cx="2179318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971DD67B-0098-4C2D-949A-2F339EEB8C22}"/>
              </a:ext>
            </a:extLst>
          </p:cNvPr>
          <p:cNvGrpSpPr/>
          <p:nvPr/>
        </p:nvGrpSpPr>
        <p:grpSpPr>
          <a:xfrm>
            <a:off x="533401" y="1457324"/>
            <a:ext cx="10708423" cy="3069033"/>
            <a:chOff x="533401" y="1622214"/>
            <a:chExt cx="10708423" cy="3069033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6CA2CFAF-270C-4EC5-8597-D66B37095E4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61682" y="1622214"/>
              <a:ext cx="2655705" cy="2655705"/>
            </a:xfrm>
            <a:prstGeom prst="rect">
              <a:avLst/>
            </a:prstGeom>
          </p:spPr>
        </p:pic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0F8EFF44-16BE-46E6-AEA3-B4ED693F27BE}"/>
                </a:ext>
              </a:extLst>
            </p:cNvPr>
            <p:cNvCxnSpPr>
              <a:cxnSpLocks/>
            </p:cNvCxnSpPr>
            <p:nvPr/>
          </p:nvCxnSpPr>
          <p:spPr>
            <a:xfrm>
              <a:off x="3730171" y="3927791"/>
              <a:ext cx="2925330" cy="0"/>
            </a:xfrm>
            <a:prstGeom prst="straightConnector1">
              <a:avLst/>
            </a:prstGeom>
            <a:noFill/>
            <a:ln w="38100" cap="flat" cmpd="sng" algn="ctr">
              <a:solidFill>
                <a:srgbClr val="8BBC07"/>
              </a:solidFill>
              <a:prstDash val="solid"/>
              <a:miter lim="800000"/>
              <a:headEnd type="arrow" w="med" len="med"/>
              <a:tailEnd type="arrow" w="med" len="med"/>
            </a:ln>
            <a:effectLst/>
          </p:spPr>
        </p:cxn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47DE71E7-E49A-40D6-9A9C-8BEB919EB0A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0052684" y="2574212"/>
              <a:ext cx="1189140" cy="2117035"/>
            </a:xfrm>
            <a:prstGeom prst="rect">
              <a:avLst/>
            </a:prstGeom>
          </p:spPr>
        </p:pic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026770C2-FD8C-49A6-8A64-46BBAB357329}"/>
                </a:ext>
              </a:extLst>
            </p:cNvPr>
            <p:cNvCxnSpPr>
              <a:cxnSpLocks/>
            </p:cNvCxnSpPr>
            <p:nvPr/>
          </p:nvCxnSpPr>
          <p:spPr>
            <a:xfrm>
              <a:off x="8718167" y="3927791"/>
              <a:ext cx="1133545" cy="0"/>
            </a:xfrm>
            <a:prstGeom prst="straightConnector1">
              <a:avLst/>
            </a:prstGeom>
            <a:noFill/>
            <a:ln w="38100" cap="flat" cmpd="sng" algn="ctr">
              <a:solidFill>
                <a:srgbClr val="8BBC07"/>
              </a:solidFill>
              <a:prstDash val="solid"/>
              <a:miter lim="800000"/>
              <a:headEnd type="arrow" w="med" len="med"/>
              <a:tailEnd type="arrow" w="med" len="med"/>
            </a:ln>
            <a:effectLst/>
          </p:spPr>
        </p:cxnSp>
        <p:pic>
          <p:nvPicPr>
            <p:cNvPr id="15" name="Picture 14" descr="Bildergebnis für icon data center">
              <a:extLst>
                <a:ext uri="{FF2B5EF4-FFF2-40B4-BE49-F238E27FC236}">
                  <a16:creationId xmlns:a16="http://schemas.microsoft.com/office/drawing/2014/main" id="{7ACCCA30-1570-4E95-9AC2-2BD1396329C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 cstate="email">
              <a:duotone>
                <a:srgbClr val="8BBC07">
                  <a:shade val="45000"/>
                  <a:satMod val="135000"/>
                </a:srgb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colorTemperature colorTemp="11500"/>
                      </a14:imgEffect>
                      <a14:imgEffect>
                        <a14:saturation sat="0"/>
                      </a14:imgEffect>
                      <a14:imgEffect>
                        <a14:brightnessContrast bright="5000" contrast="2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 b="9571"/>
            <a:stretch/>
          </p:blipFill>
          <p:spPr bwMode="auto">
            <a:xfrm>
              <a:off x="4799258" y="1820469"/>
              <a:ext cx="1249164" cy="11295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D26D6345-1BE5-4158-AF07-3B1B8602C8C5}"/>
                </a:ext>
              </a:extLst>
            </p:cNvPr>
            <p:cNvSpPr txBox="1"/>
            <p:nvPr/>
          </p:nvSpPr>
          <p:spPr>
            <a:xfrm>
              <a:off x="3160125" y="2169825"/>
              <a:ext cx="1623893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r" defTabSz="457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pic>
          <p:nvPicPr>
            <p:cNvPr id="17" name="Picture 16" descr="Bildergebnis für wifi icon">
              <a:extLst>
                <a:ext uri="{FF2B5EF4-FFF2-40B4-BE49-F238E27FC236}">
                  <a16:creationId xmlns:a16="http://schemas.microsoft.com/office/drawing/2014/main" id="{3A7844E4-02FB-4E9F-92D3-3C3F39C8F1D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email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17117" y="3191490"/>
              <a:ext cx="487166" cy="4871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Picture 17" descr="Ähnliches Foto">
              <a:extLst>
                <a:ext uri="{FF2B5EF4-FFF2-40B4-BE49-F238E27FC236}">
                  <a16:creationId xmlns:a16="http://schemas.microsoft.com/office/drawing/2014/main" id="{BF743010-F55E-47DC-A55D-28FF29C3EFC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 cstate="email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5984473" y="3194859"/>
              <a:ext cx="490356" cy="4589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A327ECBE-18D9-4FB0-A321-6D94A3A96E5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3401" y="2752593"/>
              <a:ext cx="2910840" cy="1938654"/>
            </a:xfrm>
            <a:prstGeom prst="rect">
              <a:avLst/>
            </a:prstGeom>
          </p:spPr>
        </p:pic>
        <p:cxnSp>
          <p:nvCxnSpPr>
            <p:cNvPr id="20" name="Connector: Elbow 23">
              <a:extLst>
                <a:ext uri="{FF2B5EF4-FFF2-40B4-BE49-F238E27FC236}">
                  <a16:creationId xmlns:a16="http://schemas.microsoft.com/office/drawing/2014/main" id="{3FD70CCD-CB1A-4254-8F7F-03714F8D1582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5624481" y="2672733"/>
              <a:ext cx="820581" cy="1241458"/>
            </a:xfrm>
            <a:prstGeom prst="bentConnector2">
              <a:avLst/>
            </a:prstGeom>
            <a:noFill/>
            <a:ln w="38100" cap="flat" cmpd="sng" algn="ctr">
              <a:solidFill>
                <a:srgbClr val="8BBC07"/>
              </a:solidFill>
              <a:prstDash val="sysDot"/>
              <a:miter lim="800000"/>
              <a:headEnd type="arrow" w="med" len="med"/>
              <a:tailEnd type="arrow" w="med" len="med"/>
            </a:ln>
            <a:effectLst/>
          </p:spPr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77CA23EA-660A-42EB-85B0-73B6A5D744E9}"/>
              </a:ext>
            </a:extLst>
          </p:cNvPr>
          <p:cNvSpPr/>
          <p:nvPr/>
        </p:nvSpPr>
        <p:spPr>
          <a:xfrm>
            <a:off x="529343" y="5086249"/>
            <a:ext cx="2895600" cy="95916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Phone call to any mobile, office or fixed line telephone, and even the voice mailbox.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111861D-1E1C-41C8-A9AA-617F530C7A3A}"/>
              </a:ext>
            </a:extLst>
          </p:cNvPr>
          <p:cNvSpPr/>
          <p:nvPr/>
        </p:nvSpPr>
        <p:spPr>
          <a:xfrm>
            <a:off x="3556931" y="5086249"/>
            <a:ext cx="5070024" cy="95916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Transcription service converts the voice to text in real time. 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6C9E5D4-48D7-471B-B2A6-BADA83EC312C}"/>
              </a:ext>
            </a:extLst>
          </p:cNvPr>
          <p:cNvSpPr/>
          <p:nvPr/>
        </p:nvSpPr>
        <p:spPr>
          <a:xfrm>
            <a:off x="8754515" y="5086249"/>
            <a:ext cx="2900028" cy="95916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HI hands-free calling solutions, users can hear the conversation whilst looking </a:t>
            </a:r>
            <a:br>
              <a:rPr lang="en-US" sz="1400" dirty="0">
                <a:solidFill>
                  <a:schemeClr val="tx1"/>
                </a:solidFill>
              </a:rPr>
            </a:br>
            <a:r>
              <a:rPr lang="en-US" sz="1400" dirty="0">
                <a:solidFill>
                  <a:schemeClr val="tx1"/>
                </a:solidFill>
              </a:rPr>
              <a:t>at the text.</a:t>
            </a:r>
          </a:p>
        </p:txBody>
      </p:sp>
    </p:spTree>
    <p:extLst>
      <p:ext uri="{BB962C8B-B14F-4D97-AF65-F5344CB8AC3E}">
        <p14:creationId xmlns:p14="http://schemas.microsoft.com/office/powerpoint/2010/main" val="3495272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2BB63B-966A-4383-B503-143A346529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Hearing </a:t>
            </a:r>
            <a:r>
              <a:rPr lang="de-CH" dirty="0" err="1"/>
              <a:t>performance</a:t>
            </a:r>
            <a:endParaRPr lang="de-C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95D900-C3FE-45B7-B1B0-4C08E2A210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476" y="1196975"/>
            <a:ext cx="7753622" cy="4608514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1600" dirty="0"/>
              <a:t>Speech in adverse conditions </a:t>
            </a:r>
            <a:r>
              <a:rPr lang="en-US" sz="1600" dirty="0">
                <a:sym typeface="Wingdings" panose="05000000000000000000" pitchFamily="2" charset="2"/>
              </a:rPr>
              <a:t> broad offering for various listening environments – today we include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1600" dirty="0">
              <a:sym typeface="Wingdings" panose="05000000000000000000" pitchFamily="2" charset="2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1600" dirty="0">
              <a:sym typeface="Wingdings" panose="05000000000000000000" pitchFamily="2" charset="2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dirty="0">
                <a:sym typeface="Wingdings" panose="05000000000000000000" pitchFamily="2" charset="2"/>
              </a:rPr>
              <a:t>Enhance existing portfolio of solutions – dynamics! Speaker tracking…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en-US" sz="700" dirty="0">
              <a:sym typeface="Wingdings" panose="05000000000000000000" pitchFamily="2" charset="2"/>
            </a:endParaRPr>
          </a:p>
          <a:p>
            <a:pPr marL="0" lvl="1">
              <a:spcBef>
                <a:spcPts val="0"/>
              </a:spcBef>
              <a:buClrTx/>
              <a:buFont typeface="Arial" panose="020B0604020202020204" pitchFamily="34" charset="0"/>
              <a:buChar char="•"/>
            </a:pPr>
            <a:r>
              <a:rPr lang="en-US" sz="1600" dirty="0">
                <a:sym typeface="Wingdings" panose="05000000000000000000" pitchFamily="2" charset="2"/>
              </a:rPr>
              <a:t>Amplification scheme for improved sound quality and natural hearing, </a:t>
            </a:r>
            <a:br>
              <a:rPr lang="en-US" sz="1600" dirty="0">
                <a:sym typeface="Wingdings" panose="05000000000000000000" pitchFamily="2" charset="2"/>
              </a:rPr>
            </a:br>
            <a:r>
              <a:rPr lang="en-US" sz="1600" dirty="0">
                <a:sym typeface="Wingdings" panose="05000000000000000000" pitchFamily="2" charset="2"/>
              </a:rPr>
              <a:t>      improved perception of soft speech, improved directional microphone (Binaural Loco)</a:t>
            </a:r>
          </a:p>
          <a:p>
            <a:pPr lvl="1">
              <a:spcBef>
                <a:spcPts val="0"/>
              </a:spcBef>
              <a:buClrTx/>
              <a:buFont typeface="Arial" panose="020B0604020202020204" pitchFamily="34" charset="0"/>
              <a:buChar char="•"/>
            </a:pPr>
            <a:endParaRPr lang="en-US" sz="700" dirty="0">
              <a:sym typeface="Wingdings" panose="05000000000000000000" pitchFamily="2" charset="2"/>
            </a:endParaRPr>
          </a:p>
          <a:p>
            <a:pPr lvl="1">
              <a:spcBef>
                <a:spcPts val="0"/>
              </a:spcBef>
              <a:buClrTx/>
              <a:buFont typeface="Arial" panose="020B0604020202020204" pitchFamily="34" charset="0"/>
              <a:buChar char="•"/>
            </a:pPr>
            <a:r>
              <a:rPr lang="en-US" sz="1600" dirty="0">
                <a:sym typeface="Wingdings" panose="05000000000000000000" pitchFamily="2" charset="2"/>
              </a:rPr>
              <a:t>Improve performance of devices in dynamic spatial listening environments</a:t>
            </a:r>
          </a:p>
          <a:p>
            <a:pPr lvl="1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700" dirty="0">
              <a:sym typeface="Wingdings" panose="05000000000000000000" pitchFamily="2" charset="2"/>
            </a:endParaRPr>
          </a:p>
          <a:p>
            <a:pPr lvl="1">
              <a:spcBef>
                <a:spcPts val="0"/>
              </a:spcBef>
              <a:buClrTx/>
              <a:buFont typeface="Arial" panose="020B0604020202020204" pitchFamily="34" charset="0"/>
              <a:buChar char="•"/>
            </a:pPr>
            <a:r>
              <a:rPr lang="en-US" sz="1600" dirty="0">
                <a:sym typeface="Wingdings" panose="05000000000000000000" pitchFamily="2" charset="2"/>
              </a:rPr>
              <a:t>Improve perception of affective sounds</a:t>
            </a:r>
          </a:p>
          <a:p>
            <a:pPr lvl="1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700" dirty="0">
              <a:sym typeface="Wingdings" panose="05000000000000000000" pitchFamily="2" charset="2"/>
            </a:endParaRPr>
          </a:p>
          <a:p>
            <a:pPr marL="0" lvl="1" indent="0">
              <a:spcBef>
                <a:spcPts val="0"/>
              </a:spcBef>
              <a:buClrTx/>
              <a:buNone/>
            </a:pPr>
            <a:endParaRPr lang="en-US" sz="1600" dirty="0">
              <a:sym typeface="Wingdings" panose="05000000000000000000" pitchFamily="2" charset="2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dirty="0">
                <a:sym typeface="Wingdings" panose="05000000000000000000" pitchFamily="2" charset="2"/>
              </a:rPr>
              <a:t>Outcome assessment – ongoing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en-US" sz="700" dirty="0">
              <a:sym typeface="Wingdings" panose="05000000000000000000" pitchFamily="2" charset="2"/>
            </a:endParaRPr>
          </a:p>
          <a:p>
            <a:pPr lvl="1">
              <a:spcBef>
                <a:spcPts val="0"/>
              </a:spcBef>
              <a:buClrTx/>
              <a:buFont typeface="Arial" panose="020B0604020202020204" pitchFamily="34" charset="0"/>
              <a:buChar char="•"/>
            </a:pPr>
            <a:r>
              <a:rPr lang="en-US" sz="1600" dirty="0">
                <a:sym typeface="Wingdings" panose="05000000000000000000" pitchFamily="2" charset="2"/>
              </a:rPr>
              <a:t>New test dimensions – listening effort, memory, cognition, behavioral change</a:t>
            </a:r>
          </a:p>
          <a:p>
            <a:pPr lvl="1">
              <a:spcBef>
                <a:spcPts val="0"/>
              </a:spcBef>
              <a:buClrTx/>
              <a:buFont typeface="Arial" panose="020B0604020202020204" pitchFamily="34" charset="0"/>
              <a:buChar char="•"/>
            </a:pPr>
            <a:endParaRPr lang="en-US" sz="700" dirty="0">
              <a:sym typeface="Wingdings" panose="05000000000000000000" pitchFamily="2" charset="2"/>
            </a:endParaRPr>
          </a:p>
          <a:p>
            <a:pPr lvl="1">
              <a:spcBef>
                <a:spcPts val="0"/>
              </a:spcBef>
              <a:buClrTx/>
              <a:buFont typeface="Arial" panose="020B0604020202020204" pitchFamily="34" charset="0"/>
              <a:buChar char="•"/>
            </a:pPr>
            <a:r>
              <a:rPr lang="en-US" sz="1600" dirty="0">
                <a:sym typeface="Wingdings" panose="05000000000000000000" pitchFamily="2" charset="2"/>
              </a:rPr>
              <a:t>«Well-hearing» is well-being – put hearing loss in context of broader health considerations</a:t>
            </a:r>
            <a:endParaRPr lang="en-US" sz="1600" dirty="0"/>
          </a:p>
          <a:p>
            <a:endParaRPr lang="de-CH" sz="16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54F8DF-54C7-40F7-A7B7-479266B504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09 2019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1F550A-BBB6-4ED8-BFB7-6DE012E2C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S. Launer, Andermatt Hearing Forum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3B162E-448A-42C5-88DA-5D600A4ACE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28127-08F8-47EE-8464-9053AE567DEE}" type="slidenum">
              <a:rPr lang="en-GB" smtClean="0"/>
              <a:pPr/>
              <a:t>8</a:t>
            </a:fld>
            <a:endParaRPr lang="en-GB" dirty="0"/>
          </a:p>
        </p:txBody>
      </p:sp>
      <p:pic>
        <p:nvPicPr>
          <p:cNvPr id="7" name="Picture 9">
            <a:extLst>
              <a:ext uri="{FF2B5EF4-FFF2-40B4-BE49-F238E27FC236}">
                <a16:creationId xmlns:a16="http://schemas.microsoft.com/office/drawing/2014/main" id="{9D5BFB6E-C592-4AEA-96D4-A063F5F19A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507329" y="1562294"/>
            <a:ext cx="2930965" cy="3733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725773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B90677-3BE8-4AF0-B984-B0C72C8DC0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Hearing </a:t>
            </a:r>
            <a:r>
              <a:rPr lang="de-CH" dirty="0" err="1"/>
              <a:t>loss</a:t>
            </a:r>
            <a:r>
              <a:rPr lang="de-CH" dirty="0"/>
              <a:t> – </a:t>
            </a:r>
            <a:r>
              <a:rPr lang="de-CH" dirty="0" err="1"/>
              <a:t>impact</a:t>
            </a:r>
            <a:r>
              <a:rPr lang="de-CH" dirty="0"/>
              <a:t> on </a:t>
            </a:r>
            <a:r>
              <a:rPr lang="de-CH" dirty="0" err="1"/>
              <a:t>quality</a:t>
            </a:r>
            <a:r>
              <a:rPr lang="de-CH" dirty="0"/>
              <a:t> of </a:t>
            </a:r>
            <a:r>
              <a:rPr lang="de-CH" dirty="0" err="1"/>
              <a:t>life</a:t>
            </a:r>
            <a:endParaRPr lang="de-CH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9A85DE-DE6F-43F6-9E1A-99A77B78E9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09 2019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2FD3DD-29B5-4E9D-8D30-1DB54BAD0C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S. Launer, Andermatt Hearing Forum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6C93C3-91A8-428F-9D12-CDAA14FE6D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28127-08F8-47EE-8464-9053AE567DEE}" type="slidenum">
              <a:rPr lang="en-GB" smtClean="0"/>
              <a:pPr/>
              <a:t>9</a:t>
            </a:fld>
            <a:endParaRPr lang="en-GB" dirty="0"/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9D3F58EA-0B30-4EBF-BF86-A27A5E34DDD9}"/>
              </a:ext>
            </a:extLst>
          </p:cNvPr>
          <p:cNvSpPr txBox="1">
            <a:spLocks/>
          </p:cNvSpPr>
          <p:nvPr/>
        </p:nvSpPr>
        <p:spPr bwMode="gray">
          <a:xfrm>
            <a:off x="514271" y="6005721"/>
            <a:ext cx="11130006" cy="43928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288000" indent="-288000" algn="l" defTabSz="914400" rtl="0" eaLnBrk="1" latinLnBrk="0" hangingPunct="1">
              <a:spcBef>
                <a:spcPts val="0"/>
              </a:spcBef>
              <a:spcAft>
                <a:spcPts val="0"/>
              </a:spcAft>
              <a:buClr>
                <a:schemeClr val="bg2"/>
              </a:buClr>
              <a:buSzPct val="90000"/>
              <a:buFont typeface="Arial" panose="020B0604020202020204" pitchFamily="34" charset="0"/>
              <a:buChar char="►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288000" indent="-288000" algn="l" defTabSz="914400" rtl="0" eaLnBrk="1" latinLnBrk="0" hangingPunct="1">
              <a:spcBef>
                <a:spcPts val="0"/>
              </a:spcBef>
              <a:spcAft>
                <a:spcPts val="0"/>
              </a:spcAft>
              <a:buClr>
                <a:schemeClr val="bg2"/>
              </a:buClr>
              <a:buSzPct val="90000"/>
              <a:buFont typeface="Arial" panose="020B0604020202020204" pitchFamily="34" charset="0"/>
              <a:buChar char="►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288000" indent="-288000" algn="l" defTabSz="914400" rtl="0" eaLnBrk="1" latinLnBrk="0" hangingPunct="1">
              <a:spcBef>
                <a:spcPts val="0"/>
              </a:spcBef>
              <a:spcAft>
                <a:spcPts val="0"/>
              </a:spcAft>
              <a:buClr>
                <a:schemeClr val="bg2"/>
              </a:buClr>
              <a:buSzPct val="90000"/>
              <a:buFont typeface="Arial" panose="020B0604020202020204" pitchFamily="34" charset="0"/>
              <a:buChar char="►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288000" indent="-288000" algn="l" defTabSz="914400" rtl="0" eaLnBrk="1" latinLnBrk="0" hangingPunct="1">
              <a:spcBef>
                <a:spcPts val="0"/>
              </a:spcBef>
              <a:spcAft>
                <a:spcPts val="0"/>
              </a:spcAft>
              <a:buClr>
                <a:schemeClr val="bg2"/>
              </a:buClr>
              <a:buSzPct val="90000"/>
              <a:buFont typeface="Arial" panose="020B0604020202020204" pitchFamily="34" charset="0"/>
              <a:buChar char="►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88000" indent="-288000" algn="l" defTabSz="914400" rtl="0" eaLnBrk="1" latinLnBrk="0" hangingPunct="1">
              <a:spcBef>
                <a:spcPts val="0"/>
              </a:spcBef>
              <a:spcAft>
                <a:spcPts val="0"/>
              </a:spcAft>
              <a:buClr>
                <a:schemeClr val="bg2"/>
              </a:buClr>
              <a:buSzPct val="90000"/>
              <a:buFont typeface="Arial" panose="020B0604020202020204" pitchFamily="34" charset="0"/>
              <a:buChar char="►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88000" indent="-288000" algn="l" defTabSz="914400" rtl="0" eaLnBrk="1" latinLnBrk="0" hangingPunct="1">
              <a:spcBef>
                <a:spcPts val="0"/>
              </a:spcBef>
              <a:spcAft>
                <a:spcPts val="0"/>
              </a:spcAft>
              <a:buClr>
                <a:schemeClr val="bg2"/>
              </a:buClr>
              <a:buSzPct val="90000"/>
              <a:buFont typeface="Arial" panose="020B0604020202020204" pitchFamily="34" charset="0"/>
              <a:buChar char="►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marL="288000" indent="-288000" algn="l" defTabSz="914400" rtl="0" eaLnBrk="1" latinLnBrk="0" hangingPunct="1">
              <a:spcBef>
                <a:spcPts val="0"/>
              </a:spcBef>
              <a:spcAft>
                <a:spcPts val="0"/>
              </a:spcAft>
              <a:buClr>
                <a:schemeClr val="bg2"/>
              </a:buClr>
              <a:buSzPct val="90000"/>
              <a:buFont typeface="Arial" panose="020B0604020202020204" pitchFamily="34" charset="0"/>
              <a:buChar char="►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7pPr>
            <a:lvl8pPr marL="288000" indent="-288000" algn="l" defTabSz="914400" rtl="0" eaLnBrk="1" latinLnBrk="0" hangingPunct="1">
              <a:spcBef>
                <a:spcPts val="0"/>
              </a:spcBef>
              <a:spcAft>
                <a:spcPts val="0"/>
              </a:spcAft>
              <a:buClr>
                <a:schemeClr val="bg2"/>
              </a:buClr>
              <a:buSzPct val="90000"/>
              <a:buFont typeface="Arial" panose="020B0604020202020204" pitchFamily="34" charset="0"/>
              <a:buChar char="►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8pPr>
            <a:lvl9pPr marL="288000" indent="-288000" algn="l" defTabSz="914400" rtl="0" eaLnBrk="1" latinLnBrk="0" hangingPunct="1">
              <a:spcBef>
                <a:spcPts val="0"/>
              </a:spcBef>
              <a:spcAft>
                <a:spcPts val="0"/>
              </a:spcAft>
              <a:buClr>
                <a:schemeClr val="bg2"/>
              </a:buClr>
              <a:buSzPct val="90000"/>
              <a:buFont typeface="Arial" panose="020B0604020202020204" pitchFamily="34" charset="0"/>
              <a:buChar char="►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8000" marR="0" lvl="0" indent="-288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83CA"/>
              </a:buClr>
              <a:buSzPct val="90000"/>
              <a:buFont typeface="Arial" panose="020B0604020202020204" pitchFamily="34" charset="0"/>
              <a:buChar char="►"/>
              <a:tabLst/>
              <a:defRPr/>
            </a:pPr>
            <a:r>
              <a:rPr kumimoji="0" lang="de-CH" sz="1800" b="0" i="0" u="none" strike="noStrike" kern="1200" cap="none" spc="0" normalizeH="0" baseline="0" noProof="0">
                <a:ln>
                  <a:noFill/>
                </a:ln>
                <a:solidFill>
                  <a:srgbClr val="0083CA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Hearing-well </a:t>
            </a:r>
            <a:r>
              <a:rPr kumimoji="0" lang="de-CH" sz="1800" b="0" i="0" u="none" strike="noStrike" kern="1200" cap="none" spc="0" normalizeH="0" baseline="0" noProof="0">
                <a:ln>
                  <a:noFill/>
                </a:ln>
                <a:solidFill>
                  <a:srgbClr val="0083CA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Wingdings" panose="05000000000000000000" pitchFamily="2" charset="2"/>
              </a:rPr>
              <a:t> being-well</a:t>
            </a:r>
            <a:endParaRPr kumimoji="0" lang="de-CH" sz="1800" b="0" i="0" u="none" strike="noStrike" kern="1200" cap="none" spc="0" normalizeH="0" baseline="0" noProof="0" dirty="0">
              <a:ln>
                <a:noFill/>
              </a:ln>
              <a:solidFill>
                <a:srgbClr val="0083CA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8" name="Group 10">
            <a:extLst>
              <a:ext uri="{FF2B5EF4-FFF2-40B4-BE49-F238E27FC236}">
                <a16:creationId xmlns:a16="http://schemas.microsoft.com/office/drawing/2014/main" id="{36CC42F2-E353-4537-A371-271DBAAE7D2D}"/>
              </a:ext>
            </a:extLst>
          </p:cNvPr>
          <p:cNvGrpSpPr/>
          <p:nvPr/>
        </p:nvGrpSpPr>
        <p:grpSpPr>
          <a:xfrm>
            <a:off x="119176" y="2917147"/>
            <a:ext cx="1949152" cy="1800760"/>
            <a:chOff x="362520" y="569092"/>
            <a:chExt cx="1359098" cy="1359098"/>
          </a:xfrm>
        </p:grpSpPr>
        <p:sp>
          <p:nvSpPr>
            <p:cNvPr id="9" name="Oval 11">
              <a:extLst>
                <a:ext uri="{FF2B5EF4-FFF2-40B4-BE49-F238E27FC236}">
                  <a16:creationId xmlns:a16="http://schemas.microsoft.com/office/drawing/2014/main" id="{B39266AE-BCD5-4CAB-9DAB-CAE2D400811E}"/>
                </a:ext>
              </a:extLst>
            </p:cNvPr>
            <p:cNvSpPr/>
            <p:nvPr/>
          </p:nvSpPr>
          <p:spPr>
            <a:xfrm>
              <a:off x="362520" y="569092"/>
              <a:ext cx="1359098" cy="1359098"/>
            </a:xfrm>
            <a:prstGeom prst="ellipse">
              <a:avLst/>
            </a:prstGeom>
            <a:solidFill>
              <a:srgbClr val="163669">
                <a:hueOff val="0"/>
                <a:satOff val="0"/>
                <a:lumOff val="0"/>
                <a:alphaOff val="0"/>
              </a:srgbClr>
            </a:solidFill>
            <a:ln w="25400" cap="flat" cmpd="sng" algn="ctr">
              <a:solidFill>
                <a:srgbClr val="FFFFFF">
                  <a:hueOff val="0"/>
                  <a:satOff val="0"/>
                  <a:lumOff val="0"/>
                  <a:alphaOff val="0"/>
                </a:srgbClr>
              </a:solidFill>
              <a:prstDash val="solid"/>
            </a:ln>
            <a:effectLst/>
          </p:spPr>
        </p:sp>
        <p:sp>
          <p:nvSpPr>
            <p:cNvPr id="10" name="Oval 4">
              <a:extLst>
                <a:ext uri="{FF2B5EF4-FFF2-40B4-BE49-F238E27FC236}">
                  <a16:creationId xmlns:a16="http://schemas.microsoft.com/office/drawing/2014/main" id="{A5865A3A-0D4E-40E9-B915-19307DBC0002}"/>
                </a:ext>
              </a:extLst>
            </p:cNvPr>
            <p:cNvSpPr txBox="1"/>
            <p:nvPr/>
          </p:nvSpPr>
          <p:spPr>
            <a:xfrm>
              <a:off x="561555" y="768127"/>
              <a:ext cx="961028" cy="961028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spcFirstLastPara="0" vert="horz" wrap="square" lIns="20320" tIns="20320" rIns="20320" bIns="20320" numCol="1" spcCol="1270" anchor="ctr" anchorCtr="0">
              <a:noAutofit/>
            </a:bodyPr>
            <a:lstStyle/>
            <a:p>
              <a:pPr marL="0" marR="0" lvl="0" indent="0" algn="ctr" defTabSz="7112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Hearing loss</a:t>
              </a:r>
            </a:p>
          </p:txBody>
        </p:sp>
      </p:grpSp>
      <p:grpSp>
        <p:nvGrpSpPr>
          <p:cNvPr id="11" name="Group 13">
            <a:extLst>
              <a:ext uri="{FF2B5EF4-FFF2-40B4-BE49-F238E27FC236}">
                <a16:creationId xmlns:a16="http://schemas.microsoft.com/office/drawing/2014/main" id="{2030044A-284E-4298-B1F9-3B848B9D7731}"/>
              </a:ext>
            </a:extLst>
          </p:cNvPr>
          <p:cNvGrpSpPr/>
          <p:nvPr/>
        </p:nvGrpSpPr>
        <p:grpSpPr>
          <a:xfrm>
            <a:off x="2663682" y="3187655"/>
            <a:ext cx="2013495" cy="1362935"/>
            <a:chOff x="7319" y="2403875"/>
            <a:chExt cx="2069500" cy="1514974"/>
          </a:xfrm>
        </p:grpSpPr>
        <p:sp>
          <p:nvSpPr>
            <p:cNvPr id="12" name="Oval 35">
              <a:extLst>
                <a:ext uri="{FF2B5EF4-FFF2-40B4-BE49-F238E27FC236}">
                  <a16:creationId xmlns:a16="http://schemas.microsoft.com/office/drawing/2014/main" id="{E08116FD-A49C-4CF3-AF93-485A3C297E01}"/>
                </a:ext>
              </a:extLst>
            </p:cNvPr>
            <p:cNvSpPr/>
            <p:nvPr/>
          </p:nvSpPr>
          <p:spPr>
            <a:xfrm>
              <a:off x="7319" y="2403875"/>
              <a:ext cx="2069500" cy="1514974"/>
            </a:xfrm>
            <a:prstGeom prst="ellipse">
              <a:avLst/>
            </a:prstGeom>
            <a:solidFill>
              <a:srgbClr val="163669">
                <a:hueOff val="-1599348"/>
                <a:satOff val="2002"/>
                <a:lumOff val="1887"/>
                <a:alphaOff val="0"/>
              </a:srgbClr>
            </a:solidFill>
            <a:ln w="25400" cap="flat" cmpd="sng" algn="ctr">
              <a:solidFill>
                <a:srgbClr val="FFFFFF">
                  <a:hueOff val="0"/>
                  <a:satOff val="0"/>
                  <a:lumOff val="0"/>
                  <a:alphaOff val="0"/>
                </a:srgbClr>
              </a:solidFill>
              <a:prstDash val="solid"/>
            </a:ln>
            <a:effectLst/>
          </p:spPr>
        </p:sp>
        <p:sp>
          <p:nvSpPr>
            <p:cNvPr id="13" name="Oval 4">
              <a:extLst>
                <a:ext uri="{FF2B5EF4-FFF2-40B4-BE49-F238E27FC236}">
                  <a16:creationId xmlns:a16="http://schemas.microsoft.com/office/drawing/2014/main" id="{F52BD5AD-C0FF-4028-B4B5-6709256CC79F}"/>
                </a:ext>
              </a:extLst>
            </p:cNvPr>
            <p:cNvSpPr txBox="1"/>
            <p:nvPr/>
          </p:nvSpPr>
          <p:spPr>
            <a:xfrm>
              <a:off x="310390" y="2625738"/>
              <a:ext cx="1463358" cy="1071248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spcFirstLastPara="0" vert="horz" wrap="square" lIns="20320" tIns="20320" rIns="20320" bIns="20320" numCol="1" spcCol="1270" anchor="ctr" anchorCtr="0">
              <a:noAutofit/>
            </a:bodyPr>
            <a:lstStyle/>
            <a:p>
              <a:pPr marL="0" marR="0" lvl="0" indent="0" algn="ctr" defTabSz="7112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Ability to communicate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A08BFB6-EBEA-4BA0-A61E-B4A7DB8EACA6}"/>
              </a:ext>
            </a:extLst>
          </p:cNvPr>
          <p:cNvGrpSpPr/>
          <p:nvPr/>
        </p:nvGrpSpPr>
        <p:grpSpPr>
          <a:xfrm>
            <a:off x="4939213" y="4772935"/>
            <a:ext cx="1710666" cy="1411240"/>
            <a:chOff x="2756369" y="2603331"/>
            <a:chExt cx="1542387" cy="1271936"/>
          </a:xfrm>
          <a:solidFill>
            <a:srgbClr val="F8B600"/>
          </a:solidFill>
        </p:grpSpPr>
        <p:sp>
          <p:nvSpPr>
            <p:cNvPr id="15" name="Oval 33">
              <a:extLst>
                <a:ext uri="{FF2B5EF4-FFF2-40B4-BE49-F238E27FC236}">
                  <a16:creationId xmlns:a16="http://schemas.microsoft.com/office/drawing/2014/main" id="{D07FDACE-0794-4A35-B37E-3A119DA25571}"/>
                </a:ext>
              </a:extLst>
            </p:cNvPr>
            <p:cNvSpPr/>
            <p:nvPr/>
          </p:nvSpPr>
          <p:spPr>
            <a:xfrm>
              <a:off x="2756369" y="2603331"/>
              <a:ext cx="1542387" cy="1271936"/>
            </a:xfrm>
            <a:prstGeom prst="ellipse">
              <a:avLst/>
            </a:prstGeom>
            <a:grpFill/>
            <a:ln w="25400" cap="flat" cmpd="sng" algn="ctr">
              <a:solidFill>
                <a:srgbClr val="FFFFFF">
                  <a:hueOff val="0"/>
                  <a:satOff val="0"/>
                  <a:lumOff val="0"/>
                  <a:alphaOff val="0"/>
                </a:srgbClr>
              </a:solidFill>
              <a:prstDash val="solid"/>
            </a:ln>
            <a:effectLst/>
          </p:spPr>
        </p:sp>
        <p:sp>
          <p:nvSpPr>
            <p:cNvPr id="16" name="Oval 6">
              <a:extLst>
                <a:ext uri="{FF2B5EF4-FFF2-40B4-BE49-F238E27FC236}">
                  <a16:creationId xmlns:a16="http://schemas.microsoft.com/office/drawing/2014/main" id="{ECCDECDF-2D24-47E0-A80D-0D074352572A}"/>
                </a:ext>
              </a:extLst>
            </p:cNvPr>
            <p:cNvSpPr txBox="1"/>
            <p:nvPr/>
          </p:nvSpPr>
          <p:spPr>
            <a:xfrm>
              <a:off x="2982246" y="2789602"/>
              <a:ext cx="1090633" cy="899394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spcFirstLastPara="0" vert="horz" wrap="square" lIns="19050" tIns="19050" rIns="19050" bIns="19050" numCol="1" spcCol="1270" anchor="ctr" anchorCtr="0">
              <a:noAutofit/>
            </a:bodyPr>
            <a:lstStyle/>
            <a:p>
              <a:pPr marL="0" marR="0" lvl="0" indent="0" algn="ctr" defTabSz="66675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5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Emotional functioning &amp; vitality</a:t>
              </a:r>
            </a:p>
          </p:txBody>
        </p:sp>
      </p:grpSp>
      <p:grpSp>
        <p:nvGrpSpPr>
          <p:cNvPr id="17" name="Group 15">
            <a:extLst>
              <a:ext uri="{FF2B5EF4-FFF2-40B4-BE49-F238E27FC236}">
                <a16:creationId xmlns:a16="http://schemas.microsoft.com/office/drawing/2014/main" id="{ACC08459-1D9B-4B03-B4BB-E667AF3D4EC9}"/>
              </a:ext>
            </a:extLst>
          </p:cNvPr>
          <p:cNvGrpSpPr/>
          <p:nvPr/>
        </p:nvGrpSpPr>
        <p:grpSpPr>
          <a:xfrm>
            <a:off x="7328787" y="3412923"/>
            <a:ext cx="2124960" cy="1566684"/>
            <a:chOff x="2798182" y="745935"/>
            <a:chExt cx="1458760" cy="1317162"/>
          </a:xfrm>
          <a:solidFill>
            <a:srgbClr val="ED6E00"/>
          </a:solidFill>
        </p:grpSpPr>
        <p:sp>
          <p:nvSpPr>
            <p:cNvPr id="18" name="Oval 31">
              <a:extLst>
                <a:ext uri="{FF2B5EF4-FFF2-40B4-BE49-F238E27FC236}">
                  <a16:creationId xmlns:a16="http://schemas.microsoft.com/office/drawing/2014/main" id="{DAC13CE0-94CC-45F3-B2BF-D8D4749F50AA}"/>
                </a:ext>
              </a:extLst>
            </p:cNvPr>
            <p:cNvSpPr/>
            <p:nvPr/>
          </p:nvSpPr>
          <p:spPr>
            <a:xfrm>
              <a:off x="2798182" y="745935"/>
              <a:ext cx="1458760" cy="1317162"/>
            </a:xfrm>
            <a:prstGeom prst="ellipse">
              <a:avLst/>
            </a:prstGeom>
            <a:grpFill/>
            <a:ln w="25400" cap="flat" cmpd="sng" algn="ctr">
              <a:solidFill>
                <a:srgbClr val="FFFFFF">
                  <a:hueOff val="0"/>
                  <a:satOff val="0"/>
                  <a:lumOff val="0"/>
                  <a:alphaOff val="0"/>
                </a:srgbClr>
              </a:solidFill>
              <a:prstDash val="solid"/>
            </a:ln>
            <a:effectLst/>
          </p:spPr>
        </p:sp>
        <p:sp>
          <p:nvSpPr>
            <p:cNvPr id="19" name="Oval 8">
              <a:extLst>
                <a:ext uri="{FF2B5EF4-FFF2-40B4-BE49-F238E27FC236}">
                  <a16:creationId xmlns:a16="http://schemas.microsoft.com/office/drawing/2014/main" id="{7943C0F8-7620-4DA0-BB38-E14D86D145A1}"/>
                </a:ext>
              </a:extLst>
            </p:cNvPr>
            <p:cNvSpPr txBox="1"/>
            <p:nvPr/>
          </p:nvSpPr>
          <p:spPr>
            <a:xfrm>
              <a:off x="3011812" y="938829"/>
              <a:ext cx="1031500" cy="931374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spcFirstLastPara="0" vert="horz" wrap="square" lIns="20320" tIns="20320" rIns="20320" bIns="20320" numCol="1" spcCol="1270" anchor="ctr" anchorCtr="0">
              <a:noAutofit/>
            </a:bodyPr>
            <a:lstStyle/>
            <a:p>
              <a:pPr marL="0" marR="0" lvl="0" indent="0" algn="ctr" defTabSz="7112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Social </a:t>
              </a:r>
              <a:r>
                <a:rPr kumimoji="0" lang="en-US" sz="1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withdrawl</a:t>
              </a: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&amp; </a:t>
              </a:r>
              <a:r>
                <a:rPr kumimoji="0" lang="en-US" sz="1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lonliness</a:t>
              </a: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20" name="Group 17">
            <a:extLst>
              <a:ext uri="{FF2B5EF4-FFF2-40B4-BE49-F238E27FC236}">
                <a16:creationId xmlns:a16="http://schemas.microsoft.com/office/drawing/2014/main" id="{35FB9EBD-47E9-42C0-A3B4-4FF2A137BB90}"/>
              </a:ext>
            </a:extLst>
          </p:cNvPr>
          <p:cNvGrpSpPr/>
          <p:nvPr/>
        </p:nvGrpSpPr>
        <p:grpSpPr>
          <a:xfrm>
            <a:off x="4912579" y="1804166"/>
            <a:ext cx="1763934" cy="1228367"/>
            <a:chOff x="5029705" y="2559750"/>
            <a:chExt cx="1315023" cy="1399311"/>
          </a:xfrm>
        </p:grpSpPr>
        <p:sp>
          <p:nvSpPr>
            <p:cNvPr id="21" name="Oval 27">
              <a:extLst>
                <a:ext uri="{FF2B5EF4-FFF2-40B4-BE49-F238E27FC236}">
                  <a16:creationId xmlns:a16="http://schemas.microsoft.com/office/drawing/2014/main" id="{27D53201-1255-4842-BBDD-C7819DA79FC0}"/>
                </a:ext>
              </a:extLst>
            </p:cNvPr>
            <p:cNvSpPr/>
            <p:nvPr/>
          </p:nvSpPr>
          <p:spPr>
            <a:xfrm>
              <a:off x="5029705" y="2559750"/>
              <a:ext cx="1315023" cy="1399311"/>
            </a:xfrm>
            <a:prstGeom prst="ellipse">
              <a:avLst/>
            </a:prstGeom>
            <a:solidFill>
              <a:srgbClr val="163669">
                <a:hueOff val="-7996740"/>
                <a:satOff val="10009"/>
                <a:lumOff val="9436"/>
                <a:alphaOff val="0"/>
              </a:srgbClr>
            </a:solidFill>
            <a:ln w="25400" cap="flat" cmpd="sng" algn="ctr">
              <a:solidFill>
                <a:srgbClr val="FFFFFF">
                  <a:hueOff val="0"/>
                  <a:satOff val="0"/>
                  <a:lumOff val="0"/>
                  <a:alphaOff val="0"/>
                </a:srgbClr>
              </a:solidFill>
              <a:prstDash val="solid"/>
            </a:ln>
            <a:effectLst/>
          </p:spPr>
        </p:sp>
        <p:sp>
          <p:nvSpPr>
            <p:cNvPr id="22" name="Oval 12">
              <a:extLst>
                <a:ext uri="{FF2B5EF4-FFF2-40B4-BE49-F238E27FC236}">
                  <a16:creationId xmlns:a16="http://schemas.microsoft.com/office/drawing/2014/main" id="{49068F5C-9670-4066-8E04-6CA6AF0667E1}"/>
                </a:ext>
              </a:extLst>
            </p:cNvPr>
            <p:cNvSpPr txBox="1"/>
            <p:nvPr/>
          </p:nvSpPr>
          <p:spPr>
            <a:xfrm>
              <a:off x="5222286" y="2764674"/>
              <a:ext cx="929861" cy="989463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spcFirstLastPara="0" vert="horz" wrap="square" lIns="20320" tIns="20320" rIns="20320" bIns="20320" numCol="1" spcCol="1270" anchor="ctr" anchorCtr="0">
              <a:noAutofit/>
            </a:bodyPr>
            <a:lstStyle/>
            <a:p>
              <a:pPr marL="0" marR="0" lvl="0" indent="0" algn="ctr" defTabSz="7112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Cognitive function &amp; decline</a:t>
              </a:r>
            </a:p>
          </p:txBody>
        </p:sp>
      </p:grpSp>
      <p:grpSp>
        <p:nvGrpSpPr>
          <p:cNvPr id="23" name="Group 18">
            <a:extLst>
              <a:ext uri="{FF2B5EF4-FFF2-40B4-BE49-F238E27FC236}">
                <a16:creationId xmlns:a16="http://schemas.microsoft.com/office/drawing/2014/main" id="{5EA0C2A9-9F18-4973-81CE-8081A69F3F8D}"/>
              </a:ext>
            </a:extLst>
          </p:cNvPr>
          <p:cNvGrpSpPr/>
          <p:nvPr/>
        </p:nvGrpSpPr>
        <p:grpSpPr>
          <a:xfrm>
            <a:off x="6932937" y="2095841"/>
            <a:ext cx="1630652" cy="614372"/>
            <a:chOff x="7075677" y="2675757"/>
            <a:chExt cx="1583869" cy="1207510"/>
          </a:xfrm>
        </p:grpSpPr>
        <p:sp>
          <p:nvSpPr>
            <p:cNvPr id="24" name="Oval 25">
              <a:extLst>
                <a:ext uri="{FF2B5EF4-FFF2-40B4-BE49-F238E27FC236}">
                  <a16:creationId xmlns:a16="http://schemas.microsoft.com/office/drawing/2014/main" id="{5FBA4909-621C-4328-AE7E-B57578D2D690}"/>
                </a:ext>
              </a:extLst>
            </p:cNvPr>
            <p:cNvSpPr/>
            <p:nvPr/>
          </p:nvSpPr>
          <p:spPr>
            <a:xfrm>
              <a:off x="7075677" y="2675757"/>
              <a:ext cx="1583869" cy="1207510"/>
            </a:xfrm>
            <a:prstGeom prst="ellipse">
              <a:avLst/>
            </a:prstGeom>
            <a:solidFill>
              <a:srgbClr val="163669">
                <a:hueOff val="-9596087"/>
                <a:satOff val="12010"/>
                <a:lumOff val="11323"/>
                <a:alphaOff val="0"/>
              </a:srgbClr>
            </a:solidFill>
            <a:ln w="25400" cap="flat" cmpd="sng" algn="ctr">
              <a:solidFill>
                <a:srgbClr val="FFFFFF">
                  <a:hueOff val="0"/>
                  <a:satOff val="0"/>
                  <a:lumOff val="0"/>
                  <a:alphaOff val="0"/>
                </a:srgbClr>
              </a:solidFill>
              <a:prstDash val="solid"/>
            </a:ln>
            <a:effectLst/>
          </p:spPr>
        </p:sp>
        <p:sp>
          <p:nvSpPr>
            <p:cNvPr id="25" name="Oval 14">
              <a:extLst>
                <a:ext uri="{FF2B5EF4-FFF2-40B4-BE49-F238E27FC236}">
                  <a16:creationId xmlns:a16="http://schemas.microsoft.com/office/drawing/2014/main" id="{070466BB-59E1-4954-8E57-15FBC4562E8F}"/>
                </a:ext>
              </a:extLst>
            </p:cNvPr>
            <p:cNvSpPr txBox="1"/>
            <p:nvPr/>
          </p:nvSpPr>
          <p:spPr>
            <a:xfrm>
              <a:off x="7307629" y="2852593"/>
              <a:ext cx="1119965" cy="853838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spcFirstLastPara="0" vert="horz" wrap="square" lIns="19050" tIns="19050" rIns="19050" bIns="19050" numCol="1" spcCol="1270" anchor="ctr" anchorCtr="0">
              <a:noAutofit/>
            </a:bodyPr>
            <a:lstStyle/>
            <a:p>
              <a:pPr marL="0" marR="0" lvl="0" indent="0" algn="ctr" defTabSz="66675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5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Depression?</a:t>
              </a:r>
            </a:p>
          </p:txBody>
        </p:sp>
      </p:grpSp>
      <p:grpSp>
        <p:nvGrpSpPr>
          <p:cNvPr id="26" name="Group 19">
            <a:extLst>
              <a:ext uri="{FF2B5EF4-FFF2-40B4-BE49-F238E27FC236}">
                <a16:creationId xmlns:a16="http://schemas.microsoft.com/office/drawing/2014/main" id="{7B9B8D82-CC62-4501-A204-CB749354A0A5}"/>
              </a:ext>
            </a:extLst>
          </p:cNvPr>
          <p:cNvGrpSpPr/>
          <p:nvPr/>
        </p:nvGrpSpPr>
        <p:grpSpPr>
          <a:xfrm>
            <a:off x="8628562" y="5120606"/>
            <a:ext cx="1754635" cy="1311360"/>
            <a:chOff x="7164821" y="806060"/>
            <a:chExt cx="1405584" cy="1277339"/>
          </a:xfrm>
        </p:grpSpPr>
        <p:sp>
          <p:nvSpPr>
            <p:cNvPr id="27" name="Oval 23">
              <a:extLst>
                <a:ext uri="{FF2B5EF4-FFF2-40B4-BE49-F238E27FC236}">
                  <a16:creationId xmlns:a16="http://schemas.microsoft.com/office/drawing/2014/main" id="{DCBDB0F0-D787-4487-B1BC-B66D9462D65B}"/>
                </a:ext>
              </a:extLst>
            </p:cNvPr>
            <p:cNvSpPr/>
            <p:nvPr/>
          </p:nvSpPr>
          <p:spPr>
            <a:xfrm>
              <a:off x="7164821" y="806060"/>
              <a:ext cx="1405584" cy="1277339"/>
            </a:xfrm>
            <a:prstGeom prst="ellipse">
              <a:avLst/>
            </a:prstGeom>
            <a:solidFill>
              <a:srgbClr val="163669">
                <a:hueOff val="-11195435"/>
                <a:satOff val="14012"/>
                <a:lumOff val="13211"/>
                <a:alphaOff val="0"/>
              </a:srgbClr>
            </a:solidFill>
            <a:ln w="25400" cap="flat" cmpd="sng" algn="ctr">
              <a:solidFill>
                <a:srgbClr val="FFFFFF">
                  <a:hueOff val="0"/>
                  <a:satOff val="0"/>
                  <a:lumOff val="0"/>
                  <a:alphaOff val="0"/>
                </a:srgbClr>
              </a:solidFill>
              <a:prstDash val="solid"/>
            </a:ln>
            <a:effectLst/>
          </p:spPr>
        </p:sp>
        <p:sp>
          <p:nvSpPr>
            <p:cNvPr id="28" name="Oval 16">
              <a:extLst>
                <a:ext uri="{FF2B5EF4-FFF2-40B4-BE49-F238E27FC236}">
                  <a16:creationId xmlns:a16="http://schemas.microsoft.com/office/drawing/2014/main" id="{5A6906D7-A233-42B6-888C-90A4F6EBA3AE}"/>
                </a:ext>
              </a:extLst>
            </p:cNvPr>
            <p:cNvSpPr txBox="1"/>
            <p:nvPr/>
          </p:nvSpPr>
          <p:spPr>
            <a:xfrm>
              <a:off x="7370662" y="993122"/>
              <a:ext cx="993898" cy="90321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spcFirstLastPara="0" vert="horz" wrap="square" lIns="20320" tIns="20320" rIns="20320" bIns="20320" numCol="1" spcCol="1270" anchor="ctr" anchorCtr="0">
              <a:noAutofit/>
            </a:bodyPr>
            <a:lstStyle/>
            <a:p>
              <a:pPr marL="0" marR="0" lvl="0" indent="0" algn="ctr" defTabSz="7112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Ability to learn, work, </a:t>
              </a:r>
            </a:p>
          </p:txBody>
        </p:sp>
      </p:grpSp>
      <p:grpSp>
        <p:nvGrpSpPr>
          <p:cNvPr id="29" name="Group 20">
            <a:extLst>
              <a:ext uri="{FF2B5EF4-FFF2-40B4-BE49-F238E27FC236}">
                <a16:creationId xmlns:a16="http://schemas.microsoft.com/office/drawing/2014/main" id="{71014D93-E595-4461-BFC3-DC95370D9FA7}"/>
              </a:ext>
            </a:extLst>
          </p:cNvPr>
          <p:cNvGrpSpPr/>
          <p:nvPr/>
        </p:nvGrpSpPr>
        <p:grpSpPr>
          <a:xfrm>
            <a:off x="9084475" y="1875823"/>
            <a:ext cx="1750976" cy="1400246"/>
            <a:chOff x="9339095" y="765180"/>
            <a:chExt cx="1359098" cy="1359098"/>
          </a:xfrm>
        </p:grpSpPr>
        <p:sp>
          <p:nvSpPr>
            <p:cNvPr id="30" name="Oval 21">
              <a:extLst>
                <a:ext uri="{FF2B5EF4-FFF2-40B4-BE49-F238E27FC236}">
                  <a16:creationId xmlns:a16="http://schemas.microsoft.com/office/drawing/2014/main" id="{268C18A6-F2A3-4B06-AD8A-9EA66DEEB194}"/>
                </a:ext>
              </a:extLst>
            </p:cNvPr>
            <p:cNvSpPr/>
            <p:nvPr/>
          </p:nvSpPr>
          <p:spPr>
            <a:xfrm>
              <a:off x="9339095" y="765180"/>
              <a:ext cx="1359098" cy="1359098"/>
            </a:xfrm>
            <a:prstGeom prst="ellipse">
              <a:avLst/>
            </a:prstGeom>
            <a:solidFill>
              <a:srgbClr val="163669">
                <a:hueOff val="-12794783"/>
                <a:satOff val="16014"/>
                <a:lumOff val="15098"/>
                <a:alphaOff val="0"/>
              </a:srgbClr>
            </a:solidFill>
            <a:ln w="25400" cap="flat" cmpd="sng" algn="ctr">
              <a:solidFill>
                <a:srgbClr val="FFFFFF">
                  <a:hueOff val="0"/>
                  <a:satOff val="0"/>
                  <a:lumOff val="0"/>
                  <a:alphaOff val="0"/>
                </a:srgbClr>
              </a:solidFill>
              <a:prstDash val="solid"/>
            </a:ln>
            <a:effectLst/>
          </p:spPr>
        </p:sp>
        <p:sp>
          <p:nvSpPr>
            <p:cNvPr id="31" name="Oval 18">
              <a:extLst>
                <a:ext uri="{FF2B5EF4-FFF2-40B4-BE49-F238E27FC236}">
                  <a16:creationId xmlns:a16="http://schemas.microsoft.com/office/drawing/2014/main" id="{A10BC07B-24C1-4FF7-9752-B654A26E49C9}"/>
                </a:ext>
              </a:extLst>
            </p:cNvPr>
            <p:cNvSpPr txBox="1"/>
            <p:nvPr/>
          </p:nvSpPr>
          <p:spPr>
            <a:xfrm>
              <a:off x="9538130" y="964215"/>
              <a:ext cx="961028" cy="961028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spcFirstLastPara="0" vert="horz" wrap="square" lIns="20320" tIns="20320" rIns="20320" bIns="20320" numCol="1" spcCol="1270" anchor="ctr" anchorCtr="0">
              <a:noAutofit/>
            </a:bodyPr>
            <a:lstStyle/>
            <a:p>
              <a:pPr marL="0" marR="0" lvl="0" indent="0" algn="ctr" defTabSz="7112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Impact on </a:t>
              </a:r>
              <a:r>
                <a:rPr kumimoji="0" lang="en-US" sz="1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familiy</a:t>
              </a: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32" name="Group 37">
            <a:extLst>
              <a:ext uri="{FF2B5EF4-FFF2-40B4-BE49-F238E27FC236}">
                <a16:creationId xmlns:a16="http://schemas.microsoft.com/office/drawing/2014/main" id="{FF776845-10B3-472D-BE59-549520D32981}"/>
              </a:ext>
            </a:extLst>
          </p:cNvPr>
          <p:cNvGrpSpPr/>
          <p:nvPr/>
        </p:nvGrpSpPr>
        <p:grpSpPr>
          <a:xfrm>
            <a:off x="1868469" y="1840776"/>
            <a:ext cx="2023052" cy="1222966"/>
            <a:chOff x="7319" y="2403875"/>
            <a:chExt cx="2069500" cy="1514974"/>
          </a:xfrm>
        </p:grpSpPr>
        <p:sp>
          <p:nvSpPr>
            <p:cNvPr id="33" name="Oval 38">
              <a:extLst>
                <a:ext uri="{FF2B5EF4-FFF2-40B4-BE49-F238E27FC236}">
                  <a16:creationId xmlns:a16="http://schemas.microsoft.com/office/drawing/2014/main" id="{F25F78F3-5992-43BE-9575-18F02DF18953}"/>
                </a:ext>
              </a:extLst>
            </p:cNvPr>
            <p:cNvSpPr/>
            <p:nvPr/>
          </p:nvSpPr>
          <p:spPr>
            <a:xfrm>
              <a:off x="7319" y="2403875"/>
              <a:ext cx="2069500" cy="1514974"/>
            </a:xfrm>
            <a:prstGeom prst="ellipse">
              <a:avLst/>
            </a:prstGeom>
            <a:solidFill>
              <a:srgbClr val="163669">
                <a:hueOff val="-1599348"/>
                <a:satOff val="2002"/>
                <a:lumOff val="1887"/>
                <a:alphaOff val="0"/>
              </a:srgbClr>
            </a:solidFill>
            <a:ln w="25400" cap="flat" cmpd="sng" algn="ctr">
              <a:solidFill>
                <a:srgbClr val="FFFFFF">
                  <a:hueOff val="0"/>
                  <a:satOff val="0"/>
                  <a:lumOff val="0"/>
                  <a:alphaOff val="0"/>
                </a:srgbClr>
              </a:solidFill>
              <a:prstDash val="solid"/>
            </a:ln>
            <a:effectLst/>
          </p:spPr>
        </p:sp>
        <p:sp>
          <p:nvSpPr>
            <p:cNvPr id="34" name="Oval 4">
              <a:extLst>
                <a:ext uri="{FF2B5EF4-FFF2-40B4-BE49-F238E27FC236}">
                  <a16:creationId xmlns:a16="http://schemas.microsoft.com/office/drawing/2014/main" id="{C661D159-AB02-4B64-B2B2-F215BDD6668B}"/>
                </a:ext>
              </a:extLst>
            </p:cNvPr>
            <p:cNvSpPr txBox="1"/>
            <p:nvPr/>
          </p:nvSpPr>
          <p:spPr>
            <a:xfrm>
              <a:off x="310390" y="2625738"/>
              <a:ext cx="1463358" cy="1071248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spcFirstLastPara="0" vert="horz" wrap="square" lIns="20320" tIns="20320" rIns="20320" bIns="20320" numCol="1" spcCol="1270" anchor="ctr" anchorCtr="0">
              <a:noAutofit/>
            </a:bodyPr>
            <a:lstStyle/>
            <a:p>
              <a:pPr marL="0" marR="0" lvl="0" indent="0" algn="ctr" defTabSz="7112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Perception of environmental sounds</a:t>
              </a:r>
            </a:p>
          </p:txBody>
        </p:sp>
      </p:grpSp>
      <p:grpSp>
        <p:nvGrpSpPr>
          <p:cNvPr id="35" name="Group 40">
            <a:extLst>
              <a:ext uri="{FF2B5EF4-FFF2-40B4-BE49-F238E27FC236}">
                <a16:creationId xmlns:a16="http://schemas.microsoft.com/office/drawing/2014/main" id="{EF8427BB-B9DD-41DA-849E-4E8ADC12C045}"/>
              </a:ext>
            </a:extLst>
          </p:cNvPr>
          <p:cNvGrpSpPr/>
          <p:nvPr/>
        </p:nvGrpSpPr>
        <p:grpSpPr>
          <a:xfrm>
            <a:off x="1885666" y="4489968"/>
            <a:ext cx="1766429" cy="1514974"/>
            <a:chOff x="7319" y="2403875"/>
            <a:chExt cx="2069500" cy="1514974"/>
          </a:xfrm>
        </p:grpSpPr>
        <p:sp>
          <p:nvSpPr>
            <p:cNvPr id="36" name="Oval 41">
              <a:extLst>
                <a:ext uri="{FF2B5EF4-FFF2-40B4-BE49-F238E27FC236}">
                  <a16:creationId xmlns:a16="http://schemas.microsoft.com/office/drawing/2014/main" id="{2B590DB9-028E-464D-9497-3375472B4B07}"/>
                </a:ext>
              </a:extLst>
            </p:cNvPr>
            <p:cNvSpPr/>
            <p:nvPr/>
          </p:nvSpPr>
          <p:spPr>
            <a:xfrm>
              <a:off x="7319" y="2403875"/>
              <a:ext cx="2069500" cy="1514974"/>
            </a:xfrm>
            <a:prstGeom prst="ellipse">
              <a:avLst/>
            </a:prstGeom>
            <a:solidFill>
              <a:srgbClr val="163669">
                <a:hueOff val="-1599348"/>
                <a:satOff val="2002"/>
                <a:lumOff val="1887"/>
                <a:alphaOff val="0"/>
              </a:srgbClr>
            </a:solidFill>
            <a:ln w="25400" cap="flat" cmpd="sng" algn="ctr">
              <a:solidFill>
                <a:srgbClr val="FFFFFF">
                  <a:hueOff val="0"/>
                  <a:satOff val="0"/>
                  <a:lumOff val="0"/>
                  <a:alphaOff val="0"/>
                </a:srgbClr>
              </a:solidFill>
              <a:prstDash val="solid"/>
            </a:ln>
            <a:effectLst/>
          </p:spPr>
        </p:sp>
        <p:sp>
          <p:nvSpPr>
            <p:cNvPr id="37" name="Oval 4">
              <a:extLst>
                <a:ext uri="{FF2B5EF4-FFF2-40B4-BE49-F238E27FC236}">
                  <a16:creationId xmlns:a16="http://schemas.microsoft.com/office/drawing/2014/main" id="{A6286381-9353-4D6F-A8C4-EECCEB18F0ED}"/>
                </a:ext>
              </a:extLst>
            </p:cNvPr>
            <p:cNvSpPr txBox="1"/>
            <p:nvPr/>
          </p:nvSpPr>
          <p:spPr>
            <a:xfrm>
              <a:off x="310390" y="2625738"/>
              <a:ext cx="1463358" cy="1071248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spcFirstLastPara="0" vert="horz" wrap="square" lIns="20320" tIns="20320" rIns="20320" bIns="20320" numCol="1" spcCol="1270" anchor="ctr" anchorCtr="0">
              <a:noAutofit/>
            </a:bodyPr>
            <a:lstStyle/>
            <a:p>
              <a:pPr marL="0" marR="0" lvl="0" indent="0" algn="ctr" defTabSz="7112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Emotion perception</a:t>
              </a:r>
            </a:p>
          </p:txBody>
        </p:sp>
      </p:grpSp>
      <p:cxnSp>
        <p:nvCxnSpPr>
          <p:cNvPr id="38" name="Straight Arrow Connector 44">
            <a:extLst>
              <a:ext uri="{FF2B5EF4-FFF2-40B4-BE49-F238E27FC236}">
                <a16:creationId xmlns:a16="http://schemas.microsoft.com/office/drawing/2014/main" id="{0263774C-C196-4449-9018-640164E6564F}"/>
              </a:ext>
            </a:extLst>
          </p:cNvPr>
          <p:cNvCxnSpPr>
            <a:cxnSpLocks/>
            <a:stCxn id="9" idx="7"/>
            <a:endCxn id="33" idx="3"/>
          </p:cNvCxnSpPr>
          <p:nvPr/>
        </p:nvCxnSpPr>
        <p:spPr>
          <a:xfrm flipV="1">
            <a:off x="1782881" y="2884643"/>
            <a:ext cx="381857" cy="296219"/>
          </a:xfrm>
          <a:prstGeom prst="straightConnector1">
            <a:avLst/>
          </a:prstGeom>
          <a:noFill/>
          <a:ln w="38100" cap="flat" cmpd="sng" algn="ctr">
            <a:solidFill>
              <a:srgbClr val="897D71"/>
            </a:solidFill>
            <a:prstDash val="solid"/>
            <a:tailEnd type="triangle"/>
          </a:ln>
          <a:effectLst/>
        </p:spPr>
      </p:cxnSp>
      <p:cxnSp>
        <p:nvCxnSpPr>
          <p:cNvPr id="39" name="Straight Arrow Connector 47">
            <a:extLst>
              <a:ext uri="{FF2B5EF4-FFF2-40B4-BE49-F238E27FC236}">
                <a16:creationId xmlns:a16="http://schemas.microsoft.com/office/drawing/2014/main" id="{E0832811-6D2F-4FD8-B237-F58FC9B06F4A}"/>
              </a:ext>
            </a:extLst>
          </p:cNvPr>
          <p:cNvCxnSpPr>
            <a:cxnSpLocks/>
            <a:stCxn id="9" idx="6"/>
            <a:endCxn id="12" idx="2"/>
          </p:cNvCxnSpPr>
          <p:nvPr/>
        </p:nvCxnSpPr>
        <p:spPr>
          <a:xfrm>
            <a:off x="2068328" y="3817527"/>
            <a:ext cx="595354" cy="51596"/>
          </a:xfrm>
          <a:prstGeom prst="straightConnector1">
            <a:avLst/>
          </a:prstGeom>
          <a:noFill/>
          <a:ln w="38100" cap="flat" cmpd="sng" algn="ctr">
            <a:solidFill>
              <a:srgbClr val="897D71"/>
            </a:solidFill>
            <a:prstDash val="solid"/>
            <a:tailEnd type="triangle"/>
          </a:ln>
          <a:effectLst/>
        </p:spPr>
      </p:cxnSp>
      <p:cxnSp>
        <p:nvCxnSpPr>
          <p:cNvPr id="40" name="Straight Arrow Connector 50">
            <a:extLst>
              <a:ext uri="{FF2B5EF4-FFF2-40B4-BE49-F238E27FC236}">
                <a16:creationId xmlns:a16="http://schemas.microsoft.com/office/drawing/2014/main" id="{D82DD0BB-B31F-4BBA-ADD4-448FA95419AF}"/>
              </a:ext>
            </a:extLst>
          </p:cNvPr>
          <p:cNvCxnSpPr>
            <a:cxnSpLocks/>
            <a:stCxn id="9" idx="5"/>
            <a:endCxn id="36" idx="1"/>
          </p:cNvCxnSpPr>
          <p:nvPr/>
        </p:nvCxnSpPr>
        <p:spPr>
          <a:xfrm>
            <a:off x="1782881" y="4454192"/>
            <a:ext cx="361473" cy="257639"/>
          </a:xfrm>
          <a:prstGeom prst="straightConnector1">
            <a:avLst/>
          </a:prstGeom>
          <a:noFill/>
          <a:ln w="38100" cap="flat" cmpd="sng" algn="ctr">
            <a:solidFill>
              <a:srgbClr val="897D71"/>
            </a:solidFill>
            <a:prstDash val="solid"/>
            <a:tailEnd type="triangle"/>
          </a:ln>
          <a:effectLst/>
        </p:spPr>
      </p:cxnSp>
      <p:cxnSp>
        <p:nvCxnSpPr>
          <p:cNvPr id="41" name="Straight Arrow Connector 55">
            <a:extLst>
              <a:ext uri="{FF2B5EF4-FFF2-40B4-BE49-F238E27FC236}">
                <a16:creationId xmlns:a16="http://schemas.microsoft.com/office/drawing/2014/main" id="{0B9FAFB4-9A9E-4C83-ADF9-72AB778AFB6B}"/>
              </a:ext>
            </a:extLst>
          </p:cNvPr>
          <p:cNvCxnSpPr>
            <a:cxnSpLocks/>
            <a:stCxn id="12" idx="7"/>
            <a:endCxn id="21" idx="3"/>
          </p:cNvCxnSpPr>
          <p:nvPr/>
        </p:nvCxnSpPr>
        <p:spPr>
          <a:xfrm flipV="1">
            <a:off x="4382307" y="2852643"/>
            <a:ext cx="788594" cy="534609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tailEnd type="triangle"/>
          </a:ln>
          <a:effectLst/>
        </p:spPr>
      </p:cxnSp>
      <p:cxnSp>
        <p:nvCxnSpPr>
          <p:cNvPr id="42" name="Straight Arrow Connector 58">
            <a:extLst>
              <a:ext uri="{FF2B5EF4-FFF2-40B4-BE49-F238E27FC236}">
                <a16:creationId xmlns:a16="http://schemas.microsoft.com/office/drawing/2014/main" id="{C59C94E3-7E11-487E-8629-62D27B186D3B}"/>
              </a:ext>
            </a:extLst>
          </p:cNvPr>
          <p:cNvCxnSpPr>
            <a:cxnSpLocks/>
            <a:stCxn id="36" idx="6"/>
            <a:endCxn id="15" idx="2"/>
          </p:cNvCxnSpPr>
          <p:nvPr/>
        </p:nvCxnSpPr>
        <p:spPr>
          <a:xfrm>
            <a:off x="3652095" y="5247455"/>
            <a:ext cx="1287118" cy="231100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tailEnd type="triangle"/>
          </a:ln>
          <a:effectLst/>
        </p:spPr>
      </p:cxnSp>
      <p:cxnSp>
        <p:nvCxnSpPr>
          <p:cNvPr id="43" name="Straight Arrow Connector 63">
            <a:extLst>
              <a:ext uri="{FF2B5EF4-FFF2-40B4-BE49-F238E27FC236}">
                <a16:creationId xmlns:a16="http://schemas.microsoft.com/office/drawing/2014/main" id="{D4F12322-72C4-48E8-8792-8DBF9F9D06E9}"/>
              </a:ext>
            </a:extLst>
          </p:cNvPr>
          <p:cNvCxnSpPr>
            <a:cxnSpLocks/>
            <a:stCxn id="33" idx="6"/>
            <a:endCxn id="21" idx="2"/>
          </p:cNvCxnSpPr>
          <p:nvPr/>
        </p:nvCxnSpPr>
        <p:spPr>
          <a:xfrm flipV="1">
            <a:off x="3891521" y="2418350"/>
            <a:ext cx="1021058" cy="33909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tailEnd type="triangle"/>
          </a:ln>
          <a:effectLst/>
        </p:spPr>
      </p:cxnSp>
      <p:cxnSp>
        <p:nvCxnSpPr>
          <p:cNvPr id="44" name="Straight Arrow Connector 66">
            <a:extLst>
              <a:ext uri="{FF2B5EF4-FFF2-40B4-BE49-F238E27FC236}">
                <a16:creationId xmlns:a16="http://schemas.microsoft.com/office/drawing/2014/main" id="{D5218E3E-6E11-4ADA-9AE0-9C8ED07FA60F}"/>
              </a:ext>
            </a:extLst>
          </p:cNvPr>
          <p:cNvCxnSpPr>
            <a:cxnSpLocks/>
            <a:stCxn id="12" idx="5"/>
            <a:endCxn id="15" idx="1"/>
          </p:cNvCxnSpPr>
          <p:nvPr/>
        </p:nvCxnSpPr>
        <p:spPr>
          <a:xfrm>
            <a:off x="4382307" y="4350993"/>
            <a:ext cx="807427" cy="628613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tailEnd type="triangle"/>
          </a:ln>
          <a:effectLst/>
        </p:spPr>
      </p:cxnSp>
      <p:cxnSp>
        <p:nvCxnSpPr>
          <p:cNvPr id="45" name="Straight Arrow Connector 74">
            <a:extLst>
              <a:ext uri="{FF2B5EF4-FFF2-40B4-BE49-F238E27FC236}">
                <a16:creationId xmlns:a16="http://schemas.microsoft.com/office/drawing/2014/main" id="{1F43609D-3888-4C05-9DCA-E18151D472CB}"/>
              </a:ext>
            </a:extLst>
          </p:cNvPr>
          <p:cNvCxnSpPr>
            <a:cxnSpLocks/>
            <a:stCxn id="21" idx="6"/>
            <a:endCxn id="24" idx="2"/>
          </p:cNvCxnSpPr>
          <p:nvPr/>
        </p:nvCxnSpPr>
        <p:spPr>
          <a:xfrm flipV="1">
            <a:off x="6676513" y="2403027"/>
            <a:ext cx="256424" cy="15323"/>
          </a:xfrm>
          <a:prstGeom prst="straightConnector1">
            <a:avLst/>
          </a:prstGeom>
          <a:noFill/>
          <a:ln w="38100" cap="flat" cmpd="sng" algn="ctr">
            <a:solidFill>
              <a:srgbClr val="226569">
                <a:lumMod val="50000"/>
              </a:srgbClr>
            </a:solidFill>
            <a:prstDash val="solid"/>
            <a:tailEnd type="triangle"/>
          </a:ln>
          <a:effectLst/>
        </p:spPr>
      </p:cxnSp>
      <p:cxnSp>
        <p:nvCxnSpPr>
          <p:cNvPr id="46" name="Straight Arrow Connector 101">
            <a:extLst>
              <a:ext uri="{FF2B5EF4-FFF2-40B4-BE49-F238E27FC236}">
                <a16:creationId xmlns:a16="http://schemas.microsoft.com/office/drawing/2014/main" id="{58962BDD-5336-4256-BF39-C4A822E7E349}"/>
              </a:ext>
            </a:extLst>
          </p:cNvPr>
          <p:cNvCxnSpPr>
            <a:cxnSpLocks/>
            <a:endCxn id="18" idx="2"/>
          </p:cNvCxnSpPr>
          <p:nvPr/>
        </p:nvCxnSpPr>
        <p:spPr>
          <a:xfrm>
            <a:off x="6541477" y="4152963"/>
            <a:ext cx="787310" cy="43302"/>
          </a:xfrm>
          <a:prstGeom prst="straightConnector1">
            <a:avLst/>
          </a:prstGeom>
          <a:noFill/>
          <a:ln w="38100" cap="flat" cmpd="sng" algn="ctr">
            <a:solidFill>
              <a:srgbClr val="226569">
                <a:lumMod val="50000"/>
              </a:srgbClr>
            </a:solidFill>
            <a:prstDash val="solid"/>
            <a:tailEnd type="triangle"/>
          </a:ln>
          <a:effectLst/>
        </p:spPr>
      </p:cxnSp>
      <p:cxnSp>
        <p:nvCxnSpPr>
          <p:cNvPr id="47" name="Straight Arrow Connector 106">
            <a:extLst>
              <a:ext uri="{FF2B5EF4-FFF2-40B4-BE49-F238E27FC236}">
                <a16:creationId xmlns:a16="http://schemas.microsoft.com/office/drawing/2014/main" id="{E6EF4746-31AB-42D8-984F-C17CED0A96DB}"/>
              </a:ext>
            </a:extLst>
          </p:cNvPr>
          <p:cNvCxnSpPr>
            <a:cxnSpLocks/>
            <a:stCxn id="15" idx="6"/>
            <a:endCxn id="18" idx="3"/>
          </p:cNvCxnSpPr>
          <p:nvPr/>
        </p:nvCxnSpPr>
        <p:spPr>
          <a:xfrm flipV="1">
            <a:off x="6649879" y="4750171"/>
            <a:ext cx="990101" cy="728384"/>
          </a:xfrm>
          <a:prstGeom prst="straightConnector1">
            <a:avLst/>
          </a:prstGeom>
          <a:noFill/>
          <a:ln w="38100" cap="flat" cmpd="sng" algn="ctr">
            <a:solidFill>
              <a:srgbClr val="226569">
                <a:lumMod val="50000"/>
              </a:srgbClr>
            </a:solidFill>
            <a:prstDash val="solid"/>
            <a:tailEnd type="triangle"/>
          </a:ln>
          <a:effectLst/>
        </p:spPr>
      </p:cxnSp>
      <p:cxnSp>
        <p:nvCxnSpPr>
          <p:cNvPr id="48" name="Straight Arrow Connector 116">
            <a:extLst>
              <a:ext uri="{FF2B5EF4-FFF2-40B4-BE49-F238E27FC236}">
                <a16:creationId xmlns:a16="http://schemas.microsoft.com/office/drawing/2014/main" id="{6302455A-2CA2-4673-BD00-D4411663FC84}"/>
              </a:ext>
            </a:extLst>
          </p:cNvPr>
          <p:cNvCxnSpPr>
            <a:cxnSpLocks/>
            <a:stCxn id="24" idx="4"/>
            <a:endCxn id="18" idx="0"/>
          </p:cNvCxnSpPr>
          <p:nvPr/>
        </p:nvCxnSpPr>
        <p:spPr>
          <a:xfrm>
            <a:off x="7748263" y="2710213"/>
            <a:ext cx="643004" cy="702710"/>
          </a:xfrm>
          <a:prstGeom prst="straightConnector1">
            <a:avLst/>
          </a:prstGeom>
          <a:noFill/>
          <a:ln w="38100" cap="flat" cmpd="sng" algn="ctr">
            <a:solidFill>
              <a:srgbClr val="226569">
                <a:lumMod val="50000"/>
              </a:srgbClr>
            </a:solidFill>
            <a:prstDash val="solid"/>
            <a:tailEnd type="triangle"/>
          </a:ln>
          <a:effectLst/>
        </p:spPr>
      </p:cxnSp>
      <p:grpSp>
        <p:nvGrpSpPr>
          <p:cNvPr id="49" name="Group 122">
            <a:extLst>
              <a:ext uri="{FF2B5EF4-FFF2-40B4-BE49-F238E27FC236}">
                <a16:creationId xmlns:a16="http://schemas.microsoft.com/office/drawing/2014/main" id="{F2247681-7620-454F-86F2-FFC616B04E3B}"/>
              </a:ext>
            </a:extLst>
          </p:cNvPr>
          <p:cNvGrpSpPr/>
          <p:nvPr/>
        </p:nvGrpSpPr>
        <p:grpSpPr>
          <a:xfrm>
            <a:off x="5040791" y="3303859"/>
            <a:ext cx="1763934" cy="1330733"/>
            <a:chOff x="5029705" y="2559750"/>
            <a:chExt cx="1315023" cy="1399311"/>
          </a:xfrm>
          <a:solidFill>
            <a:srgbClr val="339933"/>
          </a:solidFill>
        </p:grpSpPr>
        <p:sp>
          <p:nvSpPr>
            <p:cNvPr id="50" name="Oval 123">
              <a:extLst>
                <a:ext uri="{FF2B5EF4-FFF2-40B4-BE49-F238E27FC236}">
                  <a16:creationId xmlns:a16="http://schemas.microsoft.com/office/drawing/2014/main" id="{365D6122-0FC1-46BA-90E6-95FAA41938E4}"/>
                </a:ext>
              </a:extLst>
            </p:cNvPr>
            <p:cNvSpPr/>
            <p:nvPr/>
          </p:nvSpPr>
          <p:spPr>
            <a:xfrm>
              <a:off x="5029705" y="2559750"/>
              <a:ext cx="1315023" cy="1399311"/>
            </a:xfrm>
            <a:prstGeom prst="ellipse">
              <a:avLst/>
            </a:prstGeom>
            <a:grpFill/>
            <a:ln w="25400" cap="flat" cmpd="sng" algn="ctr">
              <a:solidFill>
                <a:srgbClr val="FFFFFF">
                  <a:hueOff val="0"/>
                  <a:satOff val="0"/>
                  <a:lumOff val="0"/>
                  <a:alphaOff val="0"/>
                </a:srgbClr>
              </a:solidFill>
              <a:prstDash val="solid"/>
            </a:ln>
            <a:effectLst/>
          </p:spPr>
        </p:sp>
        <p:sp>
          <p:nvSpPr>
            <p:cNvPr id="51" name="Oval 12">
              <a:extLst>
                <a:ext uri="{FF2B5EF4-FFF2-40B4-BE49-F238E27FC236}">
                  <a16:creationId xmlns:a16="http://schemas.microsoft.com/office/drawing/2014/main" id="{2BE17A74-6DB4-40D3-B34B-55727CBA81A7}"/>
                </a:ext>
              </a:extLst>
            </p:cNvPr>
            <p:cNvSpPr txBox="1"/>
            <p:nvPr/>
          </p:nvSpPr>
          <p:spPr>
            <a:xfrm>
              <a:off x="5222286" y="2764674"/>
              <a:ext cx="929861" cy="989463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spcFirstLastPara="0" vert="horz" wrap="square" lIns="20320" tIns="20320" rIns="20320" bIns="20320" numCol="1" spcCol="1270" anchor="ctr" anchorCtr="0">
              <a:noAutofit/>
            </a:bodyPr>
            <a:lstStyle/>
            <a:p>
              <a:pPr marL="0" marR="0" lvl="0" indent="0" algn="ctr" defTabSz="7112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Increased effort &amp; fatigue</a:t>
              </a:r>
            </a:p>
          </p:txBody>
        </p:sp>
      </p:grpSp>
      <p:cxnSp>
        <p:nvCxnSpPr>
          <p:cNvPr id="52" name="Straight Arrow Connector 127">
            <a:extLst>
              <a:ext uri="{FF2B5EF4-FFF2-40B4-BE49-F238E27FC236}">
                <a16:creationId xmlns:a16="http://schemas.microsoft.com/office/drawing/2014/main" id="{EBAD2BF9-FB48-4C9A-8A57-C52050876E3A}"/>
              </a:ext>
            </a:extLst>
          </p:cNvPr>
          <p:cNvCxnSpPr>
            <a:cxnSpLocks/>
            <a:stCxn id="12" idx="6"/>
            <a:endCxn id="50" idx="2"/>
          </p:cNvCxnSpPr>
          <p:nvPr/>
        </p:nvCxnSpPr>
        <p:spPr>
          <a:xfrm>
            <a:off x="4677177" y="3869123"/>
            <a:ext cx="363614" cy="100103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tailEnd type="triangle"/>
          </a:ln>
          <a:effectLst/>
        </p:spPr>
      </p:cxnSp>
      <p:grpSp>
        <p:nvGrpSpPr>
          <p:cNvPr id="53" name="Group 130">
            <a:extLst>
              <a:ext uri="{FF2B5EF4-FFF2-40B4-BE49-F238E27FC236}">
                <a16:creationId xmlns:a16="http://schemas.microsoft.com/office/drawing/2014/main" id="{DF0DD8C8-7584-42EF-8E62-B763B01FB75A}"/>
              </a:ext>
            </a:extLst>
          </p:cNvPr>
          <p:cNvGrpSpPr/>
          <p:nvPr/>
        </p:nvGrpSpPr>
        <p:grpSpPr>
          <a:xfrm>
            <a:off x="9779033" y="3326020"/>
            <a:ext cx="1915889" cy="1710410"/>
            <a:chOff x="9339095" y="765180"/>
            <a:chExt cx="1359098" cy="1359098"/>
          </a:xfrm>
        </p:grpSpPr>
        <p:sp>
          <p:nvSpPr>
            <p:cNvPr id="54" name="Oval 131">
              <a:extLst>
                <a:ext uri="{FF2B5EF4-FFF2-40B4-BE49-F238E27FC236}">
                  <a16:creationId xmlns:a16="http://schemas.microsoft.com/office/drawing/2014/main" id="{D571A97B-BACB-4D66-96CD-662694E92900}"/>
                </a:ext>
              </a:extLst>
            </p:cNvPr>
            <p:cNvSpPr/>
            <p:nvPr/>
          </p:nvSpPr>
          <p:spPr>
            <a:xfrm>
              <a:off x="9339095" y="765180"/>
              <a:ext cx="1359098" cy="1359098"/>
            </a:xfrm>
            <a:prstGeom prst="ellipse">
              <a:avLst/>
            </a:prstGeom>
            <a:solidFill>
              <a:srgbClr val="226569">
                <a:lumMod val="75000"/>
              </a:srgbClr>
            </a:solidFill>
            <a:ln w="25400" cap="flat" cmpd="sng" algn="ctr">
              <a:solidFill>
                <a:srgbClr val="FFFFFF">
                  <a:hueOff val="0"/>
                  <a:satOff val="0"/>
                  <a:lumOff val="0"/>
                  <a:alphaOff val="0"/>
                </a:srgbClr>
              </a:solidFill>
              <a:prstDash val="solid"/>
            </a:ln>
            <a:effectLst/>
          </p:spPr>
        </p:sp>
        <p:sp>
          <p:nvSpPr>
            <p:cNvPr id="55" name="Oval 18">
              <a:extLst>
                <a:ext uri="{FF2B5EF4-FFF2-40B4-BE49-F238E27FC236}">
                  <a16:creationId xmlns:a16="http://schemas.microsoft.com/office/drawing/2014/main" id="{A7BA4CEA-95A3-4F8C-B67B-EDC1EDB56D63}"/>
                </a:ext>
              </a:extLst>
            </p:cNvPr>
            <p:cNvSpPr txBox="1"/>
            <p:nvPr/>
          </p:nvSpPr>
          <p:spPr>
            <a:xfrm>
              <a:off x="9538130" y="964215"/>
              <a:ext cx="961028" cy="961028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spcFirstLastPara="0" vert="horz" wrap="square" lIns="20320" tIns="20320" rIns="20320" bIns="20320" numCol="1" spcCol="1270" anchor="ctr" anchorCtr="0">
              <a:noAutofit/>
            </a:bodyPr>
            <a:lstStyle/>
            <a:p>
              <a:pPr marL="0" marR="0" lvl="0" indent="0" algn="ctr" defTabSz="7112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Impact on quality of life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160231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B54682-6398-4B7D-AE70-35DB9522F9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Put </a:t>
            </a:r>
            <a:r>
              <a:rPr lang="de-CH" dirty="0" err="1"/>
              <a:t>hearing</a:t>
            </a:r>
            <a:r>
              <a:rPr lang="de-CH" dirty="0"/>
              <a:t> </a:t>
            </a:r>
            <a:r>
              <a:rPr lang="de-CH" dirty="0" err="1"/>
              <a:t>instruments</a:t>
            </a:r>
            <a:r>
              <a:rPr lang="de-CH" dirty="0"/>
              <a:t> in a different </a:t>
            </a:r>
            <a:r>
              <a:rPr lang="de-CH" dirty="0" err="1"/>
              <a:t>context</a:t>
            </a:r>
            <a:endParaRPr lang="de-CH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7B95AA-DA1A-426D-A202-BEB3A1E7CB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09 2019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63A9E9-3BB5-4846-A67A-C477C4BE36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S. Launer, Andermatt Hearing Forum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57EADC-F633-4335-9904-C92816B4D4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28127-08F8-47EE-8464-9053AE567DEE}" type="slidenum">
              <a:rPr lang="en-GB" smtClean="0"/>
              <a:pPr/>
              <a:t>10</a:t>
            </a:fld>
            <a:endParaRPr lang="en-GB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1D014091-1152-4E15-9A95-A6BC000F5667}"/>
              </a:ext>
            </a:extLst>
          </p:cNvPr>
          <p:cNvGrpSpPr/>
          <p:nvPr/>
        </p:nvGrpSpPr>
        <p:grpSpPr>
          <a:xfrm>
            <a:off x="3342614" y="1459848"/>
            <a:ext cx="2314363" cy="3480655"/>
            <a:chOff x="3787520" y="1104130"/>
            <a:chExt cx="2314664" cy="3481108"/>
          </a:xfrm>
        </p:grpSpPr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3FC8EB8B-5503-4C4F-BF31-EEE069561E85}"/>
                </a:ext>
              </a:extLst>
            </p:cNvPr>
            <p:cNvSpPr/>
            <p:nvPr/>
          </p:nvSpPr>
          <p:spPr>
            <a:xfrm>
              <a:off x="3787520" y="1104130"/>
              <a:ext cx="2314664" cy="3481108"/>
            </a:xfrm>
            <a:custGeom>
              <a:avLst/>
              <a:gdLst>
                <a:gd name="connsiteX0" fmla="*/ 310563 w 2314663"/>
                <a:gd name="connsiteY0" fmla="*/ 3485392 h 3481108"/>
                <a:gd name="connsiteX1" fmla="*/ 1165283 w 2314663"/>
                <a:gd name="connsiteY1" fmla="*/ 310169 h 3481108"/>
                <a:gd name="connsiteX2" fmla="*/ 2321769 w 2314663"/>
                <a:gd name="connsiteY2" fmla="*/ 0 h 3481108"/>
                <a:gd name="connsiteX3" fmla="*/ 2321769 w 2314663"/>
                <a:gd name="connsiteY3" fmla="*/ 2323777 h 3481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14663" h="3481108">
                  <a:moveTo>
                    <a:pt x="310563" y="3485392"/>
                  </a:moveTo>
                  <a:cubicBezTo>
                    <a:pt x="-330226" y="2372554"/>
                    <a:pt x="52445" y="950958"/>
                    <a:pt x="1165283" y="310169"/>
                  </a:cubicBezTo>
                  <a:cubicBezTo>
                    <a:pt x="1517091" y="107593"/>
                    <a:pt x="1915806" y="657"/>
                    <a:pt x="2321769" y="0"/>
                  </a:cubicBezTo>
                  <a:lnTo>
                    <a:pt x="2321769" y="2323777"/>
                  </a:lnTo>
                  <a:close/>
                </a:path>
              </a:pathLst>
            </a:custGeom>
            <a:solidFill>
              <a:srgbClr val="DFE0DF"/>
            </a:solidFill>
            <a:ln w="909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1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02230A6C-48B7-4A8C-9634-D574BA024377}"/>
                </a:ext>
              </a:extLst>
            </p:cNvPr>
            <p:cNvSpPr/>
            <p:nvPr/>
          </p:nvSpPr>
          <p:spPr>
            <a:xfrm>
              <a:off x="4041277" y="3559353"/>
              <a:ext cx="255160" cy="154918"/>
            </a:xfrm>
            <a:custGeom>
              <a:avLst/>
              <a:gdLst>
                <a:gd name="connsiteX0" fmla="*/ 254829 w 255159"/>
                <a:gd name="connsiteY0" fmla="*/ 79151 h 154918"/>
                <a:gd name="connsiteX1" fmla="*/ 253462 w 255159"/>
                <a:gd name="connsiteY1" fmla="*/ 136198 h 154918"/>
                <a:gd name="connsiteX2" fmla="*/ 225121 w 255159"/>
                <a:gd name="connsiteY2" fmla="*/ 139205 h 154918"/>
                <a:gd name="connsiteX3" fmla="*/ 231500 w 255159"/>
                <a:gd name="connsiteY3" fmla="*/ 78422 h 154918"/>
                <a:gd name="connsiteX4" fmla="*/ 184022 w 255159"/>
                <a:gd name="connsiteY4" fmla="*/ 30215 h 154918"/>
                <a:gd name="connsiteX5" fmla="*/ 139278 w 255159"/>
                <a:gd name="connsiteY5" fmla="*/ 76235 h 154918"/>
                <a:gd name="connsiteX6" fmla="*/ 129527 w 255159"/>
                <a:gd name="connsiteY6" fmla="*/ 99108 h 154918"/>
                <a:gd name="connsiteX7" fmla="*/ 71934 w 255159"/>
                <a:gd name="connsiteY7" fmla="*/ 158615 h 154918"/>
                <a:gd name="connsiteX8" fmla="*/ 854 w 255159"/>
                <a:gd name="connsiteY8" fmla="*/ 86897 h 154918"/>
                <a:gd name="connsiteX9" fmla="*/ 1674 w 255159"/>
                <a:gd name="connsiteY9" fmla="*/ 35227 h 154918"/>
                <a:gd name="connsiteX10" fmla="*/ 29012 w 255159"/>
                <a:gd name="connsiteY10" fmla="*/ 32311 h 154918"/>
                <a:gd name="connsiteX11" fmla="*/ 24182 w 255159"/>
                <a:gd name="connsiteY11" fmla="*/ 86989 h 154918"/>
                <a:gd name="connsiteX12" fmla="*/ 66284 w 255159"/>
                <a:gd name="connsiteY12" fmla="*/ 128908 h 154918"/>
                <a:gd name="connsiteX13" fmla="*/ 105378 w 255159"/>
                <a:gd name="connsiteY13" fmla="*/ 83343 h 154918"/>
                <a:gd name="connsiteX14" fmla="*/ 115311 w 255159"/>
                <a:gd name="connsiteY14" fmla="*/ 59377 h 154918"/>
                <a:gd name="connsiteX15" fmla="*/ 177005 w 255159"/>
                <a:gd name="connsiteY15" fmla="*/ 507 h 154918"/>
                <a:gd name="connsiteX16" fmla="*/ 254829 w 255159"/>
                <a:gd name="connsiteY16" fmla="*/ 79151 h 154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5159" h="154918">
                  <a:moveTo>
                    <a:pt x="254829" y="79151"/>
                  </a:moveTo>
                  <a:cubicBezTo>
                    <a:pt x="256567" y="98156"/>
                    <a:pt x="256108" y="117298"/>
                    <a:pt x="253462" y="136198"/>
                  </a:cubicBezTo>
                  <a:lnTo>
                    <a:pt x="225121" y="139205"/>
                  </a:lnTo>
                  <a:cubicBezTo>
                    <a:pt x="231391" y="119595"/>
                    <a:pt x="233562" y="98906"/>
                    <a:pt x="231500" y="78422"/>
                  </a:cubicBezTo>
                  <a:cubicBezTo>
                    <a:pt x="228675" y="52269"/>
                    <a:pt x="213274" y="27026"/>
                    <a:pt x="184022" y="30215"/>
                  </a:cubicBezTo>
                  <a:cubicBezTo>
                    <a:pt x="156683" y="33132"/>
                    <a:pt x="149393" y="54000"/>
                    <a:pt x="139278" y="76235"/>
                  </a:cubicBezTo>
                  <a:lnTo>
                    <a:pt x="129527" y="99108"/>
                  </a:lnTo>
                  <a:cubicBezTo>
                    <a:pt x="117589" y="127632"/>
                    <a:pt x="107292" y="154788"/>
                    <a:pt x="71934" y="158615"/>
                  </a:cubicBezTo>
                  <a:cubicBezTo>
                    <a:pt x="26370" y="163628"/>
                    <a:pt x="5137" y="126538"/>
                    <a:pt x="854" y="86897"/>
                  </a:cubicBezTo>
                  <a:cubicBezTo>
                    <a:pt x="-513" y="69687"/>
                    <a:pt x="-238" y="52386"/>
                    <a:pt x="1674" y="35227"/>
                  </a:cubicBezTo>
                  <a:lnTo>
                    <a:pt x="29012" y="32311"/>
                  </a:lnTo>
                  <a:cubicBezTo>
                    <a:pt x="23986" y="50073"/>
                    <a:pt x="22347" y="68621"/>
                    <a:pt x="24182" y="86989"/>
                  </a:cubicBezTo>
                  <a:cubicBezTo>
                    <a:pt x="26734" y="110317"/>
                    <a:pt x="39765" y="131824"/>
                    <a:pt x="66284" y="128908"/>
                  </a:cubicBezTo>
                  <a:cubicBezTo>
                    <a:pt x="88975" y="126538"/>
                    <a:pt x="97723" y="101569"/>
                    <a:pt x="105378" y="83343"/>
                  </a:cubicBezTo>
                  <a:lnTo>
                    <a:pt x="115311" y="59377"/>
                  </a:lnTo>
                  <a:cubicBezTo>
                    <a:pt x="128525" y="29031"/>
                    <a:pt x="140189" y="4699"/>
                    <a:pt x="177005" y="507"/>
                  </a:cubicBezTo>
                  <a:cubicBezTo>
                    <a:pt x="228219" y="-4960"/>
                    <a:pt x="249999" y="34590"/>
                    <a:pt x="254829" y="79151"/>
                  </a:cubicBezTo>
                  <a:close/>
                </a:path>
              </a:pathLst>
            </a:custGeom>
            <a:solidFill>
              <a:srgbClr val="403F38"/>
            </a:solidFill>
            <a:ln w="909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1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CB6EB3F0-968C-4A5E-B40A-4A0D313C10C0}"/>
                </a:ext>
              </a:extLst>
            </p:cNvPr>
            <p:cNvSpPr/>
            <p:nvPr/>
          </p:nvSpPr>
          <p:spPr>
            <a:xfrm>
              <a:off x="4107182" y="3392974"/>
              <a:ext cx="173144" cy="136693"/>
            </a:xfrm>
            <a:custGeom>
              <a:avLst/>
              <a:gdLst>
                <a:gd name="connsiteX0" fmla="*/ 177259 w 173144"/>
                <a:gd name="connsiteY0" fmla="*/ 67921 h 136692"/>
                <a:gd name="connsiteX1" fmla="*/ 90231 w 173144"/>
                <a:gd name="connsiteY1" fmla="*/ 138545 h 136692"/>
                <a:gd name="connsiteX2" fmla="*/ 14 w 173144"/>
                <a:gd name="connsiteY2" fmla="*/ 71110 h 136692"/>
                <a:gd name="connsiteX3" fmla="*/ 87498 w 173144"/>
                <a:gd name="connsiteY3" fmla="*/ 30 h 136692"/>
                <a:gd name="connsiteX4" fmla="*/ 177259 w 173144"/>
                <a:gd name="connsiteY4" fmla="*/ 67921 h 136692"/>
                <a:gd name="connsiteX5" fmla="*/ 20336 w 173144"/>
                <a:gd name="connsiteY5" fmla="*/ 70745 h 136692"/>
                <a:gd name="connsiteX6" fmla="*/ 89411 w 173144"/>
                <a:gd name="connsiteY6" fmla="*/ 110751 h 136692"/>
                <a:gd name="connsiteX7" fmla="*/ 156938 w 173144"/>
                <a:gd name="connsiteY7" fmla="*/ 68285 h 136692"/>
                <a:gd name="connsiteX8" fmla="*/ 87862 w 173144"/>
                <a:gd name="connsiteY8" fmla="*/ 27551 h 136692"/>
                <a:gd name="connsiteX9" fmla="*/ 20336 w 173144"/>
                <a:gd name="connsiteY9" fmla="*/ 71019 h 1366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3144" h="136692">
                  <a:moveTo>
                    <a:pt x="177259" y="67921"/>
                  </a:moveTo>
                  <a:cubicBezTo>
                    <a:pt x="178170" y="120593"/>
                    <a:pt x="136160" y="137725"/>
                    <a:pt x="90231" y="138545"/>
                  </a:cubicBezTo>
                  <a:cubicBezTo>
                    <a:pt x="44303" y="139365"/>
                    <a:pt x="926" y="123782"/>
                    <a:pt x="14" y="71110"/>
                  </a:cubicBezTo>
                  <a:cubicBezTo>
                    <a:pt x="-897" y="18438"/>
                    <a:pt x="41933" y="850"/>
                    <a:pt x="87498" y="30"/>
                  </a:cubicBezTo>
                  <a:cubicBezTo>
                    <a:pt x="133062" y="-790"/>
                    <a:pt x="176257" y="15157"/>
                    <a:pt x="177259" y="67921"/>
                  </a:cubicBezTo>
                  <a:close/>
                  <a:moveTo>
                    <a:pt x="20336" y="70745"/>
                  </a:moveTo>
                  <a:cubicBezTo>
                    <a:pt x="20974" y="105921"/>
                    <a:pt x="62346" y="111298"/>
                    <a:pt x="89411" y="110751"/>
                  </a:cubicBezTo>
                  <a:cubicBezTo>
                    <a:pt x="116476" y="110204"/>
                    <a:pt x="157575" y="103552"/>
                    <a:pt x="156938" y="68285"/>
                  </a:cubicBezTo>
                  <a:cubicBezTo>
                    <a:pt x="156300" y="33018"/>
                    <a:pt x="115292" y="27004"/>
                    <a:pt x="87862" y="27551"/>
                  </a:cubicBezTo>
                  <a:cubicBezTo>
                    <a:pt x="60432" y="28097"/>
                    <a:pt x="19698" y="35752"/>
                    <a:pt x="20336" y="71019"/>
                  </a:cubicBezTo>
                  <a:close/>
                </a:path>
              </a:pathLst>
            </a:custGeom>
            <a:solidFill>
              <a:srgbClr val="403F38"/>
            </a:solidFill>
            <a:ln w="909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1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D4164B8C-0843-4A3F-868A-0EE90BF9138F}"/>
                </a:ext>
              </a:extLst>
            </p:cNvPr>
            <p:cNvSpPr/>
            <p:nvPr/>
          </p:nvSpPr>
          <p:spPr>
            <a:xfrm>
              <a:off x="4111985" y="3229662"/>
              <a:ext cx="173144" cy="127580"/>
            </a:xfrm>
            <a:custGeom>
              <a:avLst/>
              <a:gdLst>
                <a:gd name="connsiteX0" fmla="*/ 57361 w 173144"/>
                <a:gd name="connsiteY0" fmla="*/ 29019 h 127579"/>
                <a:gd name="connsiteX1" fmla="*/ 20180 w 173144"/>
                <a:gd name="connsiteY1" fmla="*/ 56904 h 127579"/>
                <a:gd name="connsiteX2" fmla="*/ 76498 w 173144"/>
                <a:gd name="connsiteY2" fmla="*/ 100919 h 127579"/>
                <a:gd name="connsiteX3" fmla="*/ 158513 w 173144"/>
                <a:gd name="connsiteY3" fmla="*/ 38952 h 127579"/>
                <a:gd name="connsiteX4" fmla="*/ 156691 w 173144"/>
                <a:gd name="connsiteY4" fmla="*/ 11613 h 127579"/>
                <a:gd name="connsiteX5" fmla="*/ 175919 w 173144"/>
                <a:gd name="connsiteY5" fmla="*/ 12889 h 127579"/>
                <a:gd name="connsiteX6" fmla="*/ 178197 w 173144"/>
                <a:gd name="connsiteY6" fmla="*/ 48338 h 127579"/>
                <a:gd name="connsiteX7" fmla="*/ 80143 w 173144"/>
                <a:gd name="connsiteY7" fmla="*/ 129260 h 127579"/>
                <a:gd name="connsiteX8" fmla="*/ 223 w 173144"/>
                <a:gd name="connsiteY8" fmla="*/ 54808 h 127579"/>
                <a:gd name="connsiteX9" fmla="*/ 59457 w 173144"/>
                <a:gd name="connsiteY9" fmla="*/ 131 h 127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3144" h="127579">
                  <a:moveTo>
                    <a:pt x="57361" y="29019"/>
                  </a:moveTo>
                  <a:cubicBezTo>
                    <a:pt x="37495" y="27743"/>
                    <a:pt x="21638" y="35580"/>
                    <a:pt x="20180" y="56904"/>
                  </a:cubicBezTo>
                  <a:cubicBezTo>
                    <a:pt x="18176" y="87797"/>
                    <a:pt x="51255" y="99279"/>
                    <a:pt x="76498" y="100919"/>
                  </a:cubicBezTo>
                  <a:cubicBezTo>
                    <a:pt x="120148" y="103835"/>
                    <a:pt x="155142" y="86885"/>
                    <a:pt x="158513" y="38952"/>
                  </a:cubicBezTo>
                  <a:cubicBezTo>
                    <a:pt x="159359" y="29800"/>
                    <a:pt x="158744" y="20572"/>
                    <a:pt x="156691" y="11613"/>
                  </a:cubicBezTo>
                  <a:lnTo>
                    <a:pt x="175919" y="12889"/>
                  </a:lnTo>
                  <a:cubicBezTo>
                    <a:pt x="178278" y="24548"/>
                    <a:pt x="179045" y="36473"/>
                    <a:pt x="178197" y="48338"/>
                  </a:cubicBezTo>
                  <a:cubicBezTo>
                    <a:pt x="174370" y="106569"/>
                    <a:pt x="136916" y="132996"/>
                    <a:pt x="80143" y="129260"/>
                  </a:cubicBezTo>
                  <a:cubicBezTo>
                    <a:pt x="34032" y="126162"/>
                    <a:pt x="-3240" y="106569"/>
                    <a:pt x="223" y="54808"/>
                  </a:cubicBezTo>
                  <a:cubicBezTo>
                    <a:pt x="2593" y="19268"/>
                    <a:pt x="22823" y="-1874"/>
                    <a:pt x="59457" y="131"/>
                  </a:cubicBezTo>
                  <a:close/>
                </a:path>
              </a:pathLst>
            </a:custGeom>
            <a:solidFill>
              <a:srgbClr val="403F38"/>
            </a:solidFill>
            <a:ln w="909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1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2BAE7F3F-733C-41A1-A32B-F2B7EF8E2FF8}"/>
                </a:ext>
              </a:extLst>
            </p:cNvPr>
            <p:cNvSpPr/>
            <p:nvPr/>
          </p:nvSpPr>
          <p:spPr>
            <a:xfrm>
              <a:off x="4049785" y="3143677"/>
              <a:ext cx="246047" cy="54677"/>
            </a:xfrm>
            <a:custGeom>
              <a:avLst/>
              <a:gdLst>
                <a:gd name="connsiteX0" fmla="*/ 31804 w 246046"/>
                <a:gd name="connsiteY0" fmla="*/ 35813 h 54677"/>
                <a:gd name="connsiteX1" fmla="*/ 0 w 246046"/>
                <a:gd name="connsiteY1" fmla="*/ 31713 h 54677"/>
                <a:gd name="connsiteX2" fmla="*/ 4101 w 246046"/>
                <a:gd name="connsiteY2" fmla="*/ 0 h 54677"/>
                <a:gd name="connsiteX3" fmla="*/ 35905 w 246046"/>
                <a:gd name="connsiteY3" fmla="*/ 4101 h 54677"/>
                <a:gd name="connsiteX4" fmla="*/ 244042 w 246046"/>
                <a:gd name="connsiteY4" fmla="*/ 59325 h 54677"/>
                <a:gd name="connsiteX5" fmla="*/ 76092 w 246046"/>
                <a:gd name="connsiteY5" fmla="*/ 37636 h 54677"/>
                <a:gd name="connsiteX6" fmla="*/ 79191 w 246046"/>
                <a:gd name="connsiteY6" fmla="*/ 13578 h 54677"/>
                <a:gd name="connsiteX7" fmla="*/ 247140 w 246046"/>
                <a:gd name="connsiteY7" fmla="*/ 35267 h 54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46046" h="54677">
                  <a:moveTo>
                    <a:pt x="31804" y="35813"/>
                  </a:moveTo>
                  <a:lnTo>
                    <a:pt x="0" y="31713"/>
                  </a:lnTo>
                  <a:lnTo>
                    <a:pt x="4101" y="0"/>
                  </a:lnTo>
                  <a:lnTo>
                    <a:pt x="35905" y="4101"/>
                  </a:lnTo>
                  <a:close/>
                  <a:moveTo>
                    <a:pt x="244042" y="59325"/>
                  </a:moveTo>
                  <a:lnTo>
                    <a:pt x="76092" y="37636"/>
                  </a:lnTo>
                  <a:lnTo>
                    <a:pt x="79191" y="13578"/>
                  </a:lnTo>
                  <a:lnTo>
                    <a:pt x="247140" y="35267"/>
                  </a:lnTo>
                  <a:close/>
                </a:path>
              </a:pathLst>
            </a:custGeom>
            <a:solidFill>
              <a:srgbClr val="403F38"/>
            </a:solidFill>
            <a:ln w="909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1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665B08D9-D7CA-4723-AC7A-3A8690A1F950}"/>
                </a:ext>
              </a:extLst>
            </p:cNvPr>
            <p:cNvSpPr/>
            <p:nvPr/>
          </p:nvSpPr>
          <p:spPr>
            <a:xfrm>
              <a:off x="4142263" y="2992875"/>
              <a:ext cx="182257" cy="136693"/>
            </a:xfrm>
            <a:custGeom>
              <a:avLst/>
              <a:gdLst>
                <a:gd name="connsiteX0" fmla="*/ 178629 w 182256"/>
                <a:gd name="connsiteY0" fmla="*/ 48009 h 136692"/>
                <a:gd name="connsiteX1" fmla="*/ 156576 w 182256"/>
                <a:gd name="connsiteY1" fmla="*/ 43634 h 136692"/>
                <a:gd name="connsiteX2" fmla="*/ 156576 w 182256"/>
                <a:gd name="connsiteY2" fmla="*/ 44363 h 136692"/>
                <a:gd name="connsiteX3" fmla="*/ 172342 w 182256"/>
                <a:gd name="connsiteY3" fmla="*/ 100407 h 136692"/>
                <a:gd name="connsiteX4" fmla="*/ 117118 w 182256"/>
                <a:gd name="connsiteY4" fmla="*/ 135947 h 136692"/>
                <a:gd name="connsiteX5" fmla="*/ 80666 w 182256"/>
                <a:gd name="connsiteY5" fmla="*/ 46550 h 136692"/>
                <a:gd name="connsiteX6" fmla="*/ 82853 w 182256"/>
                <a:gd name="connsiteY6" fmla="*/ 29874 h 136692"/>
                <a:gd name="connsiteX7" fmla="*/ 79391 w 182256"/>
                <a:gd name="connsiteY7" fmla="*/ 29236 h 136692"/>
                <a:gd name="connsiteX8" fmla="*/ 21888 w 182256"/>
                <a:gd name="connsiteY8" fmla="*/ 50469 h 136692"/>
                <a:gd name="connsiteX9" fmla="*/ 41663 w 182256"/>
                <a:gd name="connsiteY9" fmla="*/ 89654 h 136692"/>
                <a:gd name="connsiteX10" fmla="*/ 36469 w 182256"/>
                <a:gd name="connsiteY10" fmla="*/ 116173 h 136692"/>
                <a:gd name="connsiteX11" fmla="*/ 1840 w 182256"/>
                <a:gd name="connsiteY11" fmla="*/ 47279 h 136692"/>
                <a:gd name="connsiteX12" fmla="*/ 66268 w 182256"/>
                <a:gd name="connsiteY12" fmla="*/ 1715 h 136692"/>
                <a:gd name="connsiteX13" fmla="*/ 182821 w 182256"/>
                <a:gd name="connsiteY13" fmla="*/ 24680 h 136692"/>
                <a:gd name="connsiteX14" fmla="*/ 100259 w 182256"/>
                <a:gd name="connsiteY14" fmla="*/ 48009 h 136692"/>
                <a:gd name="connsiteX15" fmla="*/ 124773 w 182256"/>
                <a:gd name="connsiteY15" fmla="*/ 109429 h 136692"/>
                <a:gd name="connsiteX16" fmla="*/ 153038 w 182256"/>
                <a:gd name="connsiteY16" fmla="*/ 93175 h 136692"/>
                <a:gd name="connsiteX17" fmla="*/ 153478 w 182256"/>
                <a:gd name="connsiteY17" fmla="*/ 91203 h 136692"/>
                <a:gd name="connsiteX18" fmla="*/ 135252 w 182256"/>
                <a:gd name="connsiteY18" fmla="*/ 47371 h 136692"/>
                <a:gd name="connsiteX19" fmla="*/ 102902 w 182256"/>
                <a:gd name="connsiteY19" fmla="*/ 34430 h 1366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82256" h="136692">
                  <a:moveTo>
                    <a:pt x="178629" y="48009"/>
                  </a:moveTo>
                  <a:lnTo>
                    <a:pt x="156576" y="43634"/>
                  </a:lnTo>
                  <a:lnTo>
                    <a:pt x="156576" y="44363"/>
                  </a:lnTo>
                  <a:cubicBezTo>
                    <a:pt x="172250" y="56848"/>
                    <a:pt x="175987" y="81908"/>
                    <a:pt x="172342" y="100407"/>
                  </a:cubicBezTo>
                  <a:cubicBezTo>
                    <a:pt x="166601" y="129386"/>
                    <a:pt x="145003" y="141506"/>
                    <a:pt x="117118" y="135947"/>
                  </a:cubicBezTo>
                  <a:cubicBezTo>
                    <a:pt x="79026" y="128475"/>
                    <a:pt x="75016" y="77261"/>
                    <a:pt x="80666" y="46550"/>
                  </a:cubicBezTo>
                  <a:cubicBezTo>
                    <a:pt x="81898" y="41069"/>
                    <a:pt x="82630" y="35488"/>
                    <a:pt x="82853" y="29874"/>
                  </a:cubicBezTo>
                  <a:lnTo>
                    <a:pt x="79391" y="29236"/>
                  </a:lnTo>
                  <a:cubicBezTo>
                    <a:pt x="54604" y="24315"/>
                    <a:pt x="28359" y="17663"/>
                    <a:pt x="21888" y="50469"/>
                  </a:cubicBezTo>
                  <a:cubicBezTo>
                    <a:pt x="17879" y="70426"/>
                    <a:pt x="21888" y="82911"/>
                    <a:pt x="41663" y="89654"/>
                  </a:cubicBezTo>
                  <a:lnTo>
                    <a:pt x="36469" y="116173"/>
                  </a:lnTo>
                  <a:cubicBezTo>
                    <a:pt x="3481" y="108518"/>
                    <a:pt x="-4083" y="77352"/>
                    <a:pt x="1840" y="47279"/>
                  </a:cubicBezTo>
                  <a:cubicBezTo>
                    <a:pt x="9222" y="9552"/>
                    <a:pt x="29179" y="-5393"/>
                    <a:pt x="66268" y="1715"/>
                  </a:cubicBezTo>
                  <a:lnTo>
                    <a:pt x="182821" y="24680"/>
                  </a:lnTo>
                  <a:close/>
                  <a:moveTo>
                    <a:pt x="100259" y="48009"/>
                  </a:moveTo>
                  <a:cubicBezTo>
                    <a:pt x="96158" y="68968"/>
                    <a:pt x="98254" y="104235"/>
                    <a:pt x="124773" y="109429"/>
                  </a:cubicBezTo>
                  <a:cubicBezTo>
                    <a:pt x="137066" y="112746"/>
                    <a:pt x="149721" y="105469"/>
                    <a:pt x="153038" y="93175"/>
                  </a:cubicBezTo>
                  <a:cubicBezTo>
                    <a:pt x="153213" y="92525"/>
                    <a:pt x="153360" y="91867"/>
                    <a:pt x="153478" y="91203"/>
                  </a:cubicBezTo>
                  <a:cubicBezTo>
                    <a:pt x="156248" y="74313"/>
                    <a:pt x="149181" y="57317"/>
                    <a:pt x="135252" y="47371"/>
                  </a:cubicBezTo>
                  <a:cubicBezTo>
                    <a:pt x="125762" y="40346"/>
                    <a:pt x="114619" y="35889"/>
                    <a:pt x="102902" y="34430"/>
                  </a:cubicBezTo>
                  <a:close/>
                </a:path>
              </a:pathLst>
            </a:custGeom>
            <a:solidFill>
              <a:srgbClr val="403F38"/>
            </a:solidFill>
            <a:ln w="909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1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0F6D8651-3391-4529-9D59-9939C31B2EFD}"/>
                </a:ext>
              </a:extLst>
            </p:cNvPr>
            <p:cNvSpPr/>
            <p:nvPr/>
          </p:nvSpPr>
          <p:spPr>
            <a:xfrm>
              <a:off x="4102184" y="2877764"/>
              <a:ext cx="236934" cy="82016"/>
            </a:xfrm>
            <a:custGeom>
              <a:avLst/>
              <a:gdLst>
                <a:gd name="connsiteX0" fmla="*/ 236934 w 236934"/>
                <a:gd name="connsiteY0" fmla="*/ 87119 h 82015"/>
                <a:gd name="connsiteX1" fmla="*/ 0 w 236934"/>
                <a:gd name="connsiteY1" fmla="*/ 23329 h 82015"/>
                <a:gd name="connsiteX2" fmla="*/ 6288 w 236934"/>
                <a:gd name="connsiteY2" fmla="*/ 0 h 82015"/>
                <a:gd name="connsiteX3" fmla="*/ 243222 w 236934"/>
                <a:gd name="connsiteY3" fmla="*/ 63790 h 82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6934" h="82015">
                  <a:moveTo>
                    <a:pt x="236934" y="87119"/>
                  </a:moveTo>
                  <a:lnTo>
                    <a:pt x="0" y="23329"/>
                  </a:lnTo>
                  <a:lnTo>
                    <a:pt x="6288" y="0"/>
                  </a:lnTo>
                  <a:lnTo>
                    <a:pt x="243222" y="63790"/>
                  </a:lnTo>
                  <a:close/>
                </a:path>
              </a:pathLst>
            </a:custGeom>
            <a:solidFill>
              <a:srgbClr val="403F38"/>
            </a:solidFill>
            <a:ln w="909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1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" name="Freeform 15">
              <a:extLst>
                <a:ext uri="{FF2B5EF4-FFF2-40B4-BE49-F238E27FC236}">
                  <a16:creationId xmlns:a16="http://schemas.microsoft.com/office/drawing/2014/main" id="{D59D9078-E579-4140-9844-5C4996FFF71F}"/>
                </a:ext>
              </a:extLst>
            </p:cNvPr>
            <p:cNvSpPr/>
            <p:nvPr/>
          </p:nvSpPr>
          <p:spPr>
            <a:xfrm>
              <a:off x="4261841" y="2762760"/>
              <a:ext cx="54677" cy="109354"/>
            </a:xfrm>
            <a:custGeom>
              <a:avLst/>
              <a:gdLst>
                <a:gd name="connsiteX0" fmla="*/ 22964 w 54677"/>
                <a:gd name="connsiteY0" fmla="*/ 110266 h 109354"/>
                <a:gd name="connsiteX1" fmla="*/ 0 w 54677"/>
                <a:gd name="connsiteY1" fmla="*/ 102611 h 109354"/>
                <a:gd name="connsiteX2" fmla="*/ 34355 w 54677"/>
                <a:gd name="connsiteY2" fmla="*/ 0 h 109354"/>
                <a:gd name="connsiteX3" fmla="*/ 57229 w 54677"/>
                <a:gd name="connsiteY3" fmla="*/ 7746 h 109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677" h="109354">
                  <a:moveTo>
                    <a:pt x="22964" y="110266"/>
                  </a:moveTo>
                  <a:lnTo>
                    <a:pt x="0" y="102611"/>
                  </a:lnTo>
                  <a:lnTo>
                    <a:pt x="34355" y="0"/>
                  </a:lnTo>
                  <a:lnTo>
                    <a:pt x="57229" y="7746"/>
                  </a:lnTo>
                  <a:close/>
                </a:path>
              </a:pathLst>
            </a:custGeom>
            <a:solidFill>
              <a:srgbClr val="403F38"/>
            </a:solidFill>
            <a:ln w="909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1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9B0DF31B-9912-4686-B1E5-63B441B71EC3}"/>
                </a:ext>
              </a:extLst>
            </p:cNvPr>
            <p:cNvSpPr/>
            <p:nvPr/>
          </p:nvSpPr>
          <p:spPr>
            <a:xfrm>
              <a:off x="4181557" y="2547879"/>
              <a:ext cx="273385" cy="200483"/>
            </a:xfrm>
            <a:custGeom>
              <a:avLst/>
              <a:gdLst>
                <a:gd name="connsiteX0" fmla="*/ 225634 w 273385"/>
                <a:gd name="connsiteY0" fmla="*/ 206224 h 200482"/>
                <a:gd name="connsiteX1" fmla="*/ 0 w 273385"/>
                <a:gd name="connsiteY1" fmla="*/ 109354 h 200482"/>
                <a:gd name="connsiteX2" fmla="*/ 46840 w 273385"/>
                <a:gd name="connsiteY2" fmla="*/ 0 h 200482"/>
                <a:gd name="connsiteX3" fmla="*/ 68164 w 273385"/>
                <a:gd name="connsiteY3" fmla="*/ 9113 h 200482"/>
                <a:gd name="connsiteX4" fmla="*/ 32259 w 273385"/>
                <a:gd name="connsiteY4" fmla="*/ 92860 h 200482"/>
                <a:gd name="connsiteX5" fmla="*/ 107805 w 273385"/>
                <a:gd name="connsiteY5" fmla="*/ 125302 h 200482"/>
                <a:gd name="connsiteX6" fmla="*/ 141978 w 273385"/>
                <a:gd name="connsiteY6" fmla="*/ 45473 h 200482"/>
                <a:gd name="connsiteX7" fmla="*/ 163211 w 273385"/>
                <a:gd name="connsiteY7" fmla="*/ 54586 h 200482"/>
                <a:gd name="connsiteX8" fmla="*/ 129038 w 273385"/>
                <a:gd name="connsiteY8" fmla="*/ 134415 h 200482"/>
                <a:gd name="connsiteX9" fmla="*/ 215337 w 273385"/>
                <a:gd name="connsiteY9" fmla="*/ 171504 h 200482"/>
                <a:gd name="connsiteX10" fmla="*/ 252517 w 273385"/>
                <a:gd name="connsiteY10" fmla="*/ 84841 h 200482"/>
                <a:gd name="connsiteX11" fmla="*/ 273841 w 273385"/>
                <a:gd name="connsiteY11" fmla="*/ 93953 h 2004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73385" h="200482">
                  <a:moveTo>
                    <a:pt x="225634" y="206224"/>
                  </a:moveTo>
                  <a:lnTo>
                    <a:pt x="0" y="109354"/>
                  </a:lnTo>
                  <a:lnTo>
                    <a:pt x="46840" y="0"/>
                  </a:lnTo>
                  <a:lnTo>
                    <a:pt x="68164" y="9113"/>
                  </a:lnTo>
                  <a:lnTo>
                    <a:pt x="32259" y="92860"/>
                  </a:lnTo>
                  <a:lnTo>
                    <a:pt x="107805" y="125302"/>
                  </a:lnTo>
                  <a:lnTo>
                    <a:pt x="141978" y="45473"/>
                  </a:lnTo>
                  <a:lnTo>
                    <a:pt x="163211" y="54586"/>
                  </a:lnTo>
                  <a:lnTo>
                    <a:pt x="129038" y="134415"/>
                  </a:lnTo>
                  <a:lnTo>
                    <a:pt x="215337" y="171504"/>
                  </a:lnTo>
                  <a:lnTo>
                    <a:pt x="252517" y="84841"/>
                  </a:lnTo>
                  <a:lnTo>
                    <a:pt x="273841" y="93953"/>
                  </a:lnTo>
                  <a:close/>
                </a:path>
              </a:pathLst>
            </a:custGeom>
            <a:solidFill>
              <a:srgbClr val="403F38"/>
            </a:solidFill>
            <a:ln w="909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1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C056EE60-FD6B-41A0-A9A9-67AC8D40C830}"/>
                </a:ext>
              </a:extLst>
            </p:cNvPr>
            <p:cNvSpPr/>
            <p:nvPr/>
          </p:nvSpPr>
          <p:spPr>
            <a:xfrm>
              <a:off x="4320801" y="2361991"/>
              <a:ext cx="246047" cy="246047"/>
            </a:xfrm>
            <a:custGeom>
              <a:avLst/>
              <a:gdLst>
                <a:gd name="connsiteX0" fmla="*/ 238392 w 246046"/>
                <a:gd name="connsiteY0" fmla="*/ 90020 h 246046"/>
                <a:gd name="connsiteX1" fmla="*/ 156377 w 246046"/>
                <a:gd name="connsiteY1" fmla="*/ 43545 h 246046"/>
                <a:gd name="connsiteX2" fmla="*/ 96141 w 246046"/>
                <a:gd name="connsiteY2" fmla="*/ 37804 h 246046"/>
                <a:gd name="connsiteX3" fmla="*/ 144074 w 246046"/>
                <a:gd name="connsiteY3" fmla="*/ 113896 h 246046"/>
                <a:gd name="connsiteX4" fmla="*/ 204583 w 246046"/>
                <a:gd name="connsiteY4" fmla="*/ 148434 h 246046"/>
                <a:gd name="connsiteX5" fmla="*/ 192828 w 246046"/>
                <a:gd name="connsiteY5" fmla="*/ 169393 h 246046"/>
                <a:gd name="connsiteX6" fmla="*/ 110812 w 246046"/>
                <a:gd name="connsiteY6" fmla="*/ 122827 h 246046"/>
                <a:gd name="connsiteX7" fmla="*/ 50576 w 246046"/>
                <a:gd name="connsiteY7" fmla="*/ 117085 h 246046"/>
                <a:gd name="connsiteX8" fmla="*/ 98510 w 246046"/>
                <a:gd name="connsiteY8" fmla="*/ 193178 h 246046"/>
                <a:gd name="connsiteX9" fmla="*/ 159019 w 246046"/>
                <a:gd name="connsiteY9" fmla="*/ 227715 h 246046"/>
                <a:gd name="connsiteX10" fmla="*/ 146990 w 246046"/>
                <a:gd name="connsiteY10" fmla="*/ 248766 h 246046"/>
                <a:gd name="connsiteX11" fmla="*/ 0 w 246046"/>
                <a:gd name="connsiteY11" fmla="*/ 164837 h 246046"/>
                <a:gd name="connsiteX12" fmla="*/ 11938 w 246046"/>
                <a:gd name="connsiteY12" fmla="*/ 143786 h 246046"/>
                <a:gd name="connsiteX13" fmla="*/ 47022 w 246046"/>
                <a:gd name="connsiteY13" fmla="*/ 163288 h 246046"/>
                <a:gd name="connsiteX14" fmla="*/ 47022 w 246046"/>
                <a:gd name="connsiteY14" fmla="*/ 162741 h 246046"/>
                <a:gd name="connsiteX15" fmla="*/ 33080 w 246046"/>
                <a:gd name="connsiteY15" fmla="*/ 100227 h 246046"/>
                <a:gd name="connsiteX16" fmla="*/ 87757 w 246046"/>
                <a:gd name="connsiteY16" fmla="*/ 82457 h 246046"/>
                <a:gd name="connsiteX17" fmla="*/ 87757 w 246046"/>
                <a:gd name="connsiteY17" fmla="*/ 81819 h 246046"/>
                <a:gd name="connsiteX18" fmla="*/ 77824 w 246046"/>
                <a:gd name="connsiteY18" fmla="*/ 20854 h 246046"/>
                <a:gd name="connsiteX19" fmla="*/ 144803 w 246046"/>
                <a:gd name="connsiteY19" fmla="*/ 9098 h 246046"/>
                <a:gd name="connsiteX20" fmla="*/ 250512 w 246046"/>
                <a:gd name="connsiteY20" fmla="*/ 69152 h 246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46046" h="246046">
                  <a:moveTo>
                    <a:pt x="238392" y="90020"/>
                  </a:moveTo>
                  <a:lnTo>
                    <a:pt x="156377" y="43545"/>
                  </a:lnTo>
                  <a:cubicBezTo>
                    <a:pt x="139973" y="34432"/>
                    <a:pt x="109719" y="14019"/>
                    <a:pt x="96141" y="37804"/>
                  </a:cubicBezTo>
                  <a:cubicBezTo>
                    <a:pt x="80649" y="65142"/>
                    <a:pt x="123479" y="102414"/>
                    <a:pt x="144074" y="113896"/>
                  </a:cubicBezTo>
                  <a:lnTo>
                    <a:pt x="204583" y="148434"/>
                  </a:lnTo>
                  <a:lnTo>
                    <a:pt x="192828" y="169393"/>
                  </a:lnTo>
                  <a:lnTo>
                    <a:pt x="110812" y="122827"/>
                  </a:lnTo>
                  <a:cubicBezTo>
                    <a:pt x="94409" y="113714"/>
                    <a:pt x="64337" y="93028"/>
                    <a:pt x="50576" y="117085"/>
                  </a:cubicBezTo>
                  <a:cubicBezTo>
                    <a:pt x="35358" y="143695"/>
                    <a:pt x="77915" y="181696"/>
                    <a:pt x="98510" y="193178"/>
                  </a:cubicBezTo>
                  <a:lnTo>
                    <a:pt x="159019" y="227715"/>
                  </a:lnTo>
                  <a:lnTo>
                    <a:pt x="146990" y="248766"/>
                  </a:lnTo>
                  <a:lnTo>
                    <a:pt x="0" y="164837"/>
                  </a:lnTo>
                  <a:lnTo>
                    <a:pt x="11938" y="143786"/>
                  </a:lnTo>
                  <a:lnTo>
                    <a:pt x="47022" y="163288"/>
                  </a:lnTo>
                  <a:lnTo>
                    <a:pt x="47022" y="162741"/>
                  </a:lnTo>
                  <a:cubicBezTo>
                    <a:pt x="28797" y="144515"/>
                    <a:pt x="19684" y="124102"/>
                    <a:pt x="33080" y="100227"/>
                  </a:cubicBezTo>
                  <a:cubicBezTo>
                    <a:pt x="45564" y="78356"/>
                    <a:pt x="64792" y="71248"/>
                    <a:pt x="87757" y="82457"/>
                  </a:cubicBezTo>
                  <a:lnTo>
                    <a:pt x="87757" y="81819"/>
                  </a:lnTo>
                  <a:cubicBezTo>
                    <a:pt x="71326" y="65931"/>
                    <a:pt x="67287" y="41136"/>
                    <a:pt x="77824" y="20854"/>
                  </a:cubicBezTo>
                  <a:cubicBezTo>
                    <a:pt x="92678" y="-5118"/>
                    <a:pt x="121657" y="-4115"/>
                    <a:pt x="144803" y="9098"/>
                  </a:cubicBezTo>
                  <a:lnTo>
                    <a:pt x="250512" y="69152"/>
                  </a:lnTo>
                  <a:close/>
                </a:path>
              </a:pathLst>
            </a:custGeom>
            <a:solidFill>
              <a:srgbClr val="403F38"/>
            </a:solidFill>
            <a:ln w="909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1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AEF0AE50-0865-4EDE-AAB0-FF09B1E5F5ED}"/>
                </a:ext>
              </a:extLst>
            </p:cNvPr>
            <p:cNvSpPr/>
            <p:nvPr/>
          </p:nvSpPr>
          <p:spPr>
            <a:xfrm>
              <a:off x="4480827" y="2213867"/>
              <a:ext cx="164031" cy="154918"/>
            </a:xfrm>
            <a:custGeom>
              <a:avLst/>
              <a:gdLst>
                <a:gd name="connsiteX0" fmla="*/ 157010 w 164031"/>
                <a:gd name="connsiteY0" fmla="*/ 132800 h 154918"/>
                <a:gd name="connsiteX1" fmla="*/ 44922 w 164031"/>
                <a:gd name="connsiteY1" fmla="*/ 136263 h 154918"/>
                <a:gd name="connsiteX2" fmla="*/ 14121 w 164031"/>
                <a:gd name="connsiteY2" fmla="*/ 27911 h 154918"/>
                <a:gd name="connsiteX3" fmla="*/ 127120 w 164031"/>
                <a:gd name="connsiteY3" fmla="*/ 24357 h 154918"/>
                <a:gd name="connsiteX4" fmla="*/ 157010 w 164031"/>
                <a:gd name="connsiteY4" fmla="*/ 132800 h 154918"/>
                <a:gd name="connsiteX5" fmla="*/ 30433 w 164031"/>
                <a:gd name="connsiteY5" fmla="*/ 39940 h 154918"/>
                <a:gd name="connsiteX6" fmla="*/ 61143 w 164031"/>
                <a:gd name="connsiteY6" fmla="*/ 113663 h 154918"/>
                <a:gd name="connsiteX7" fmla="*/ 140607 w 164031"/>
                <a:gd name="connsiteY7" fmla="*/ 120771 h 154918"/>
                <a:gd name="connsiteX8" fmla="*/ 110353 w 164031"/>
                <a:gd name="connsiteY8" fmla="*/ 46501 h 154918"/>
                <a:gd name="connsiteX9" fmla="*/ 30433 w 164031"/>
                <a:gd name="connsiteY9" fmla="*/ 39940 h 154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4031" h="154918">
                  <a:moveTo>
                    <a:pt x="157010" y="132800"/>
                  </a:moveTo>
                  <a:cubicBezTo>
                    <a:pt x="125753" y="175266"/>
                    <a:pt x="81921" y="163419"/>
                    <a:pt x="44922" y="136263"/>
                  </a:cubicBezTo>
                  <a:cubicBezTo>
                    <a:pt x="7924" y="109106"/>
                    <a:pt x="-17045" y="70377"/>
                    <a:pt x="14121" y="27911"/>
                  </a:cubicBezTo>
                  <a:cubicBezTo>
                    <a:pt x="45287" y="-14555"/>
                    <a:pt x="90395" y="-2617"/>
                    <a:pt x="127120" y="24357"/>
                  </a:cubicBezTo>
                  <a:cubicBezTo>
                    <a:pt x="163845" y="51331"/>
                    <a:pt x="188359" y="89696"/>
                    <a:pt x="157010" y="132800"/>
                  </a:cubicBezTo>
                  <a:close/>
                  <a:moveTo>
                    <a:pt x="30433" y="39940"/>
                  </a:moveTo>
                  <a:cubicBezTo>
                    <a:pt x="9564" y="68281"/>
                    <a:pt x="39546" y="97624"/>
                    <a:pt x="61143" y="113663"/>
                  </a:cubicBezTo>
                  <a:cubicBezTo>
                    <a:pt x="82741" y="129701"/>
                    <a:pt x="119739" y="149203"/>
                    <a:pt x="140607" y="120771"/>
                  </a:cubicBezTo>
                  <a:cubicBezTo>
                    <a:pt x="161476" y="92339"/>
                    <a:pt x="132497" y="62722"/>
                    <a:pt x="110353" y="46501"/>
                  </a:cubicBezTo>
                  <a:cubicBezTo>
                    <a:pt x="88208" y="30280"/>
                    <a:pt x="51028" y="11508"/>
                    <a:pt x="30433" y="39940"/>
                  </a:cubicBezTo>
                  <a:close/>
                </a:path>
              </a:pathLst>
            </a:custGeom>
            <a:solidFill>
              <a:srgbClr val="403F38"/>
            </a:solidFill>
            <a:ln w="909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1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9" name="Freeform 19">
              <a:extLst>
                <a:ext uri="{FF2B5EF4-FFF2-40B4-BE49-F238E27FC236}">
                  <a16:creationId xmlns:a16="http://schemas.microsoft.com/office/drawing/2014/main" id="{5EFB005D-1975-4297-BC90-EA4D4FFCBAEE}"/>
                </a:ext>
              </a:extLst>
            </p:cNvPr>
            <p:cNvSpPr/>
            <p:nvPr/>
          </p:nvSpPr>
          <p:spPr>
            <a:xfrm>
              <a:off x="4550992" y="2084581"/>
              <a:ext cx="200483" cy="145806"/>
            </a:xfrm>
            <a:custGeom>
              <a:avLst/>
              <a:gdLst>
                <a:gd name="connsiteX0" fmla="*/ 61147 w 200482"/>
                <a:gd name="connsiteY0" fmla="*/ 48936 h 145805"/>
                <a:gd name="connsiteX1" fmla="*/ 140247 w 200482"/>
                <a:gd name="connsiteY1" fmla="*/ 116827 h 145805"/>
                <a:gd name="connsiteX2" fmla="*/ 179979 w 200482"/>
                <a:gd name="connsiteY2" fmla="*/ 114366 h 145805"/>
                <a:gd name="connsiteX3" fmla="*/ 188180 w 200482"/>
                <a:gd name="connsiteY3" fmla="*/ 99877 h 145805"/>
                <a:gd name="connsiteX4" fmla="*/ 204584 w 200482"/>
                <a:gd name="connsiteY4" fmla="*/ 114002 h 145805"/>
                <a:gd name="connsiteX5" fmla="*/ 192099 w 200482"/>
                <a:gd name="connsiteY5" fmla="*/ 131316 h 145805"/>
                <a:gd name="connsiteX6" fmla="*/ 128309 w 200482"/>
                <a:gd name="connsiteY6" fmla="*/ 138424 h 145805"/>
                <a:gd name="connsiteX7" fmla="*/ 45382 w 200482"/>
                <a:gd name="connsiteY7" fmla="*/ 67253 h 145805"/>
                <a:gd name="connsiteX8" fmla="*/ 27156 w 200482"/>
                <a:gd name="connsiteY8" fmla="*/ 88304 h 145805"/>
                <a:gd name="connsiteX9" fmla="*/ 11756 w 200482"/>
                <a:gd name="connsiteY9" fmla="*/ 75090 h 145805"/>
                <a:gd name="connsiteX10" fmla="*/ 29981 w 200482"/>
                <a:gd name="connsiteY10" fmla="*/ 54039 h 145805"/>
                <a:gd name="connsiteX11" fmla="*/ 0 w 200482"/>
                <a:gd name="connsiteY11" fmla="*/ 28341 h 145805"/>
                <a:gd name="connsiteX12" fmla="*/ 4101 w 200482"/>
                <a:gd name="connsiteY12" fmla="*/ 0 h 145805"/>
                <a:gd name="connsiteX13" fmla="*/ 45747 w 200482"/>
                <a:gd name="connsiteY13" fmla="*/ 35722 h 145805"/>
                <a:gd name="connsiteX14" fmla="*/ 75363 w 200482"/>
                <a:gd name="connsiteY14" fmla="*/ 1185 h 145805"/>
                <a:gd name="connsiteX15" fmla="*/ 90764 w 200482"/>
                <a:gd name="connsiteY15" fmla="*/ 14398 h 145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00482" h="145805">
                  <a:moveTo>
                    <a:pt x="61147" y="48936"/>
                  </a:moveTo>
                  <a:lnTo>
                    <a:pt x="140247" y="116827"/>
                  </a:lnTo>
                  <a:cubicBezTo>
                    <a:pt x="154007" y="128673"/>
                    <a:pt x="167585" y="129220"/>
                    <a:pt x="179979" y="114366"/>
                  </a:cubicBezTo>
                  <a:cubicBezTo>
                    <a:pt x="183775" y="110220"/>
                    <a:pt x="186580" y="105266"/>
                    <a:pt x="188180" y="99877"/>
                  </a:cubicBezTo>
                  <a:lnTo>
                    <a:pt x="204584" y="114002"/>
                  </a:lnTo>
                  <a:cubicBezTo>
                    <a:pt x="200902" y="120105"/>
                    <a:pt x="196726" y="125895"/>
                    <a:pt x="192099" y="131316"/>
                  </a:cubicBezTo>
                  <a:cubicBezTo>
                    <a:pt x="171230" y="155647"/>
                    <a:pt x="153369" y="160022"/>
                    <a:pt x="128309" y="138424"/>
                  </a:cubicBezTo>
                  <a:lnTo>
                    <a:pt x="45382" y="67253"/>
                  </a:lnTo>
                  <a:lnTo>
                    <a:pt x="27156" y="88304"/>
                  </a:lnTo>
                  <a:lnTo>
                    <a:pt x="11756" y="75090"/>
                  </a:lnTo>
                  <a:lnTo>
                    <a:pt x="29981" y="54039"/>
                  </a:lnTo>
                  <a:lnTo>
                    <a:pt x="0" y="28341"/>
                  </a:lnTo>
                  <a:lnTo>
                    <a:pt x="4101" y="0"/>
                  </a:lnTo>
                  <a:lnTo>
                    <a:pt x="45747" y="35722"/>
                  </a:lnTo>
                  <a:lnTo>
                    <a:pt x="75363" y="1185"/>
                  </a:lnTo>
                  <a:lnTo>
                    <a:pt x="90764" y="14398"/>
                  </a:lnTo>
                  <a:close/>
                </a:path>
              </a:pathLst>
            </a:custGeom>
            <a:solidFill>
              <a:srgbClr val="403F38"/>
            </a:solidFill>
            <a:ln w="909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1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A69FBDC9-FBFC-4DC6-90D3-310CECFCD291}"/>
                </a:ext>
              </a:extLst>
            </p:cNvPr>
            <p:cNvSpPr/>
            <p:nvPr/>
          </p:nvSpPr>
          <p:spPr>
            <a:xfrm>
              <a:off x="4599745" y="1979692"/>
              <a:ext cx="191370" cy="182257"/>
            </a:xfrm>
            <a:custGeom>
              <a:avLst/>
              <a:gdLst>
                <a:gd name="connsiteX0" fmla="*/ 23238 w 191369"/>
                <a:gd name="connsiteY0" fmla="*/ 45655 h 182256"/>
                <a:gd name="connsiteX1" fmla="*/ 0 w 191369"/>
                <a:gd name="connsiteY1" fmla="*/ 23147 h 182256"/>
                <a:gd name="connsiteX2" fmla="*/ 22144 w 191369"/>
                <a:gd name="connsiteY2" fmla="*/ 0 h 182256"/>
                <a:gd name="connsiteX3" fmla="*/ 45291 w 191369"/>
                <a:gd name="connsiteY3" fmla="*/ 22144 h 182256"/>
                <a:gd name="connsiteX4" fmla="*/ 180252 w 191369"/>
                <a:gd name="connsiteY4" fmla="*/ 190459 h 182256"/>
                <a:gd name="connsiteX5" fmla="*/ 57776 w 191369"/>
                <a:gd name="connsiteY5" fmla="*/ 73358 h 182256"/>
                <a:gd name="connsiteX6" fmla="*/ 74452 w 191369"/>
                <a:gd name="connsiteY6" fmla="*/ 55862 h 182256"/>
                <a:gd name="connsiteX7" fmla="*/ 196838 w 191369"/>
                <a:gd name="connsiteY7" fmla="*/ 172962 h 182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1369" h="182256">
                  <a:moveTo>
                    <a:pt x="23238" y="45655"/>
                  </a:moveTo>
                  <a:lnTo>
                    <a:pt x="0" y="23147"/>
                  </a:lnTo>
                  <a:lnTo>
                    <a:pt x="22144" y="0"/>
                  </a:lnTo>
                  <a:lnTo>
                    <a:pt x="45291" y="22144"/>
                  </a:lnTo>
                  <a:close/>
                  <a:moveTo>
                    <a:pt x="180252" y="190459"/>
                  </a:moveTo>
                  <a:lnTo>
                    <a:pt x="57776" y="73358"/>
                  </a:lnTo>
                  <a:lnTo>
                    <a:pt x="74452" y="55862"/>
                  </a:lnTo>
                  <a:lnTo>
                    <a:pt x="196838" y="172962"/>
                  </a:lnTo>
                  <a:close/>
                </a:path>
              </a:pathLst>
            </a:custGeom>
            <a:solidFill>
              <a:srgbClr val="403F38"/>
            </a:solidFill>
            <a:ln w="909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1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" name="Freeform 21">
              <a:extLst>
                <a:ext uri="{FF2B5EF4-FFF2-40B4-BE49-F238E27FC236}">
                  <a16:creationId xmlns:a16="http://schemas.microsoft.com/office/drawing/2014/main" id="{B2C70B57-FD56-4F18-897F-E953B54D44FF}"/>
                </a:ext>
              </a:extLst>
            </p:cNvPr>
            <p:cNvSpPr/>
            <p:nvPr/>
          </p:nvSpPr>
          <p:spPr>
            <a:xfrm>
              <a:off x="4737669" y="1927937"/>
              <a:ext cx="164031" cy="164031"/>
            </a:xfrm>
            <a:custGeom>
              <a:avLst/>
              <a:gdLst>
                <a:gd name="connsiteX0" fmla="*/ 142114 w 164031"/>
                <a:gd name="connsiteY0" fmla="*/ 149445 h 164031"/>
                <a:gd name="connsiteX1" fmla="*/ 31575 w 164031"/>
                <a:gd name="connsiteY1" fmla="*/ 130764 h 164031"/>
                <a:gd name="connsiteX2" fmla="*/ 22462 w 164031"/>
                <a:gd name="connsiteY2" fmla="*/ 18585 h 164031"/>
                <a:gd name="connsiteX3" fmla="*/ 133912 w 164031"/>
                <a:gd name="connsiteY3" fmla="*/ 36810 h 164031"/>
                <a:gd name="connsiteX4" fmla="*/ 142114 w 164031"/>
                <a:gd name="connsiteY4" fmla="*/ 149445 h 164031"/>
                <a:gd name="connsiteX5" fmla="*/ 36314 w 164031"/>
                <a:gd name="connsiteY5" fmla="*/ 33530 h 164031"/>
                <a:gd name="connsiteX6" fmla="*/ 51897 w 164031"/>
                <a:gd name="connsiteY6" fmla="*/ 111809 h 164031"/>
                <a:gd name="connsiteX7" fmla="*/ 128445 w 164031"/>
                <a:gd name="connsiteY7" fmla="*/ 134409 h 164031"/>
                <a:gd name="connsiteX8" fmla="*/ 113408 w 164031"/>
                <a:gd name="connsiteY8" fmla="*/ 55674 h 164031"/>
                <a:gd name="connsiteX9" fmla="*/ 36314 w 164031"/>
                <a:gd name="connsiteY9" fmla="*/ 33530 h 1640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4031" h="164031">
                  <a:moveTo>
                    <a:pt x="142114" y="149445"/>
                  </a:moveTo>
                  <a:cubicBezTo>
                    <a:pt x="103202" y="184894"/>
                    <a:pt x="62559" y="164664"/>
                    <a:pt x="31575" y="130764"/>
                  </a:cubicBezTo>
                  <a:cubicBezTo>
                    <a:pt x="591" y="96864"/>
                    <a:pt x="-16267" y="54034"/>
                    <a:pt x="22462" y="18585"/>
                  </a:cubicBezTo>
                  <a:cubicBezTo>
                    <a:pt x="61192" y="-16864"/>
                    <a:pt x="103202" y="3548"/>
                    <a:pt x="133912" y="36810"/>
                  </a:cubicBezTo>
                  <a:cubicBezTo>
                    <a:pt x="164623" y="70072"/>
                    <a:pt x="181299" y="113632"/>
                    <a:pt x="142114" y="149445"/>
                  </a:cubicBezTo>
                  <a:close/>
                  <a:moveTo>
                    <a:pt x="36314" y="33530"/>
                  </a:moveTo>
                  <a:cubicBezTo>
                    <a:pt x="10251" y="57314"/>
                    <a:pt x="33671" y="91852"/>
                    <a:pt x="51897" y="111809"/>
                  </a:cubicBezTo>
                  <a:cubicBezTo>
                    <a:pt x="70122" y="131766"/>
                    <a:pt x="102382" y="158194"/>
                    <a:pt x="128445" y="134409"/>
                  </a:cubicBezTo>
                  <a:cubicBezTo>
                    <a:pt x="154507" y="110624"/>
                    <a:pt x="131816" y="75904"/>
                    <a:pt x="113408" y="55674"/>
                  </a:cubicBezTo>
                  <a:cubicBezTo>
                    <a:pt x="95000" y="35443"/>
                    <a:pt x="62285" y="9745"/>
                    <a:pt x="36314" y="33530"/>
                  </a:cubicBezTo>
                  <a:close/>
                </a:path>
              </a:pathLst>
            </a:custGeom>
            <a:solidFill>
              <a:srgbClr val="403F38"/>
            </a:solidFill>
            <a:ln w="909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1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4F81419B-D399-424F-9946-2E1139242EAB}"/>
                </a:ext>
              </a:extLst>
            </p:cNvPr>
            <p:cNvSpPr/>
            <p:nvPr/>
          </p:nvSpPr>
          <p:spPr>
            <a:xfrm>
              <a:off x="4856728" y="1809389"/>
              <a:ext cx="191370" cy="191370"/>
            </a:xfrm>
            <a:custGeom>
              <a:avLst/>
              <a:gdLst>
                <a:gd name="connsiteX0" fmla="*/ 179705 w 191369"/>
                <a:gd name="connsiteY0" fmla="*/ 134672 h 191369"/>
                <a:gd name="connsiteX1" fmla="*/ 123023 w 191369"/>
                <a:gd name="connsiteY1" fmla="*/ 59765 h 191369"/>
                <a:gd name="connsiteX2" fmla="*/ 69804 w 191369"/>
                <a:gd name="connsiteY2" fmla="*/ 30877 h 191369"/>
                <a:gd name="connsiteX3" fmla="*/ 79464 w 191369"/>
                <a:gd name="connsiteY3" fmla="*/ 123099 h 191369"/>
                <a:gd name="connsiteX4" fmla="*/ 121565 w 191369"/>
                <a:gd name="connsiteY4" fmla="*/ 178687 h 191369"/>
                <a:gd name="connsiteX5" fmla="*/ 102246 w 191369"/>
                <a:gd name="connsiteY5" fmla="*/ 193450 h 191369"/>
                <a:gd name="connsiteX6" fmla="*/ 0 w 191369"/>
                <a:gd name="connsiteY6" fmla="*/ 58307 h 191369"/>
                <a:gd name="connsiteX7" fmla="*/ 19319 w 191369"/>
                <a:gd name="connsiteY7" fmla="*/ 43726 h 191369"/>
                <a:gd name="connsiteX8" fmla="*/ 42922 w 191369"/>
                <a:gd name="connsiteY8" fmla="*/ 74983 h 191369"/>
                <a:gd name="connsiteX9" fmla="*/ 43468 w 191369"/>
                <a:gd name="connsiteY9" fmla="*/ 74983 h 191369"/>
                <a:gd name="connsiteX10" fmla="*/ 59780 w 191369"/>
                <a:gd name="connsiteY10" fmla="*/ 8642 h 191369"/>
                <a:gd name="connsiteX11" fmla="*/ 125940 w 191369"/>
                <a:gd name="connsiteY11" fmla="*/ 24133 h 191369"/>
                <a:gd name="connsiteX12" fmla="*/ 198842 w 191369"/>
                <a:gd name="connsiteY12" fmla="*/ 120638 h 1913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91369" h="191369">
                  <a:moveTo>
                    <a:pt x="179705" y="134672"/>
                  </a:moveTo>
                  <a:lnTo>
                    <a:pt x="123023" y="59765"/>
                  </a:lnTo>
                  <a:cubicBezTo>
                    <a:pt x="111632" y="44728"/>
                    <a:pt x="92222" y="14200"/>
                    <a:pt x="69804" y="30877"/>
                  </a:cubicBezTo>
                  <a:cubicBezTo>
                    <a:pt x="42466" y="51290"/>
                    <a:pt x="63608" y="102139"/>
                    <a:pt x="79464" y="123099"/>
                  </a:cubicBezTo>
                  <a:lnTo>
                    <a:pt x="121565" y="178687"/>
                  </a:lnTo>
                  <a:lnTo>
                    <a:pt x="102246" y="193450"/>
                  </a:lnTo>
                  <a:lnTo>
                    <a:pt x="0" y="58307"/>
                  </a:lnTo>
                  <a:lnTo>
                    <a:pt x="19319" y="43726"/>
                  </a:lnTo>
                  <a:lnTo>
                    <a:pt x="42922" y="74983"/>
                  </a:lnTo>
                  <a:lnTo>
                    <a:pt x="43468" y="74983"/>
                  </a:lnTo>
                  <a:cubicBezTo>
                    <a:pt x="34355" y="48829"/>
                    <a:pt x="36269" y="26503"/>
                    <a:pt x="59780" y="8642"/>
                  </a:cubicBezTo>
                  <a:cubicBezTo>
                    <a:pt x="83291" y="-9220"/>
                    <a:pt x="109810" y="2900"/>
                    <a:pt x="125940" y="24133"/>
                  </a:cubicBezTo>
                  <a:lnTo>
                    <a:pt x="198842" y="120638"/>
                  </a:lnTo>
                  <a:close/>
                </a:path>
              </a:pathLst>
            </a:custGeom>
            <a:solidFill>
              <a:srgbClr val="403F38"/>
            </a:solidFill>
            <a:ln w="909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1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3" name="Freeform 23">
              <a:extLst>
                <a:ext uri="{FF2B5EF4-FFF2-40B4-BE49-F238E27FC236}">
                  <a16:creationId xmlns:a16="http://schemas.microsoft.com/office/drawing/2014/main" id="{29C4867C-CB41-4E33-BBFD-F34C3F0204E2}"/>
                </a:ext>
              </a:extLst>
            </p:cNvPr>
            <p:cNvSpPr/>
            <p:nvPr/>
          </p:nvSpPr>
          <p:spPr>
            <a:xfrm>
              <a:off x="5016471" y="1713864"/>
              <a:ext cx="173144" cy="173144"/>
            </a:xfrm>
            <a:custGeom>
              <a:avLst/>
              <a:gdLst>
                <a:gd name="connsiteX0" fmla="*/ 153283 w 173144"/>
                <a:gd name="connsiteY0" fmla="*/ 141985 h 173144"/>
                <a:gd name="connsiteX1" fmla="*/ 141436 w 173144"/>
                <a:gd name="connsiteY1" fmla="*/ 123030 h 173144"/>
                <a:gd name="connsiteX2" fmla="*/ 140889 w 173144"/>
                <a:gd name="connsiteY2" fmla="*/ 123030 h 173144"/>
                <a:gd name="connsiteX3" fmla="*/ 110726 w 173144"/>
                <a:gd name="connsiteY3" fmla="*/ 172877 h 173144"/>
                <a:gd name="connsiteX4" fmla="*/ 46936 w 173144"/>
                <a:gd name="connsiteY4" fmla="*/ 156838 h 173144"/>
                <a:gd name="connsiteX5" fmla="*/ 87579 w 173144"/>
                <a:gd name="connsiteY5" fmla="*/ 69355 h 173144"/>
                <a:gd name="connsiteX6" fmla="*/ 101157 w 173144"/>
                <a:gd name="connsiteY6" fmla="*/ 59604 h 173144"/>
                <a:gd name="connsiteX7" fmla="*/ 99335 w 173144"/>
                <a:gd name="connsiteY7" fmla="*/ 56597 h 173144"/>
                <a:gd name="connsiteX8" fmla="*/ 44658 w 173144"/>
                <a:gd name="connsiteY8" fmla="*/ 29259 h 173144"/>
                <a:gd name="connsiteX9" fmla="*/ 29621 w 173144"/>
                <a:gd name="connsiteY9" fmla="*/ 70540 h 173144"/>
                <a:gd name="connsiteX10" fmla="*/ 6748 w 173144"/>
                <a:gd name="connsiteY10" fmla="*/ 84847 h 173144"/>
                <a:gd name="connsiteX11" fmla="*/ 33267 w 173144"/>
                <a:gd name="connsiteY11" fmla="*/ 12491 h 173144"/>
                <a:gd name="connsiteX12" fmla="*/ 110453 w 173144"/>
                <a:gd name="connsiteY12" fmla="*/ 28530 h 173144"/>
                <a:gd name="connsiteX13" fmla="*/ 173331 w 173144"/>
                <a:gd name="connsiteY13" fmla="*/ 129318 h 173144"/>
                <a:gd name="connsiteX14" fmla="*/ 99973 w 173144"/>
                <a:gd name="connsiteY14" fmla="*/ 84756 h 173144"/>
                <a:gd name="connsiteX15" fmla="*/ 71905 w 173144"/>
                <a:gd name="connsiteY15" fmla="*/ 144627 h 173144"/>
                <a:gd name="connsiteX16" fmla="*/ 103298 w 173144"/>
                <a:gd name="connsiteY16" fmla="*/ 153902 h 173144"/>
                <a:gd name="connsiteX17" fmla="*/ 105076 w 173144"/>
                <a:gd name="connsiteY17" fmla="*/ 152829 h 173144"/>
                <a:gd name="connsiteX18" fmla="*/ 124669 w 173144"/>
                <a:gd name="connsiteY18" fmla="*/ 109543 h 173144"/>
                <a:gd name="connsiteX19" fmla="*/ 112002 w 173144"/>
                <a:gd name="connsiteY19" fmla="*/ 77192 h 173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73144" h="173144">
                  <a:moveTo>
                    <a:pt x="153283" y="141985"/>
                  </a:moveTo>
                  <a:lnTo>
                    <a:pt x="141436" y="123030"/>
                  </a:lnTo>
                  <a:lnTo>
                    <a:pt x="140889" y="123030"/>
                  </a:lnTo>
                  <a:cubicBezTo>
                    <a:pt x="142439" y="142987"/>
                    <a:pt x="126673" y="162853"/>
                    <a:pt x="110726" y="172877"/>
                  </a:cubicBezTo>
                  <a:cubicBezTo>
                    <a:pt x="85666" y="188460"/>
                    <a:pt x="62245" y="181261"/>
                    <a:pt x="46936" y="156838"/>
                  </a:cubicBezTo>
                  <a:cubicBezTo>
                    <a:pt x="26432" y="123941"/>
                    <a:pt x="60970" y="85940"/>
                    <a:pt x="87579" y="69355"/>
                  </a:cubicBezTo>
                  <a:cubicBezTo>
                    <a:pt x="92418" y="66565"/>
                    <a:pt x="96967" y="63298"/>
                    <a:pt x="101157" y="59604"/>
                  </a:cubicBezTo>
                  <a:lnTo>
                    <a:pt x="99335" y="56597"/>
                  </a:lnTo>
                  <a:cubicBezTo>
                    <a:pt x="85939" y="35182"/>
                    <a:pt x="72816" y="11033"/>
                    <a:pt x="44658" y="29259"/>
                  </a:cubicBezTo>
                  <a:cubicBezTo>
                    <a:pt x="27434" y="40012"/>
                    <a:pt x="21329" y="51767"/>
                    <a:pt x="29621" y="70540"/>
                  </a:cubicBezTo>
                  <a:lnTo>
                    <a:pt x="6748" y="84847"/>
                  </a:lnTo>
                  <a:cubicBezTo>
                    <a:pt x="-10293" y="55595"/>
                    <a:pt x="7295" y="28621"/>
                    <a:pt x="33267" y="12491"/>
                  </a:cubicBezTo>
                  <a:cubicBezTo>
                    <a:pt x="65891" y="-7922"/>
                    <a:pt x="90222" y="-3821"/>
                    <a:pt x="110453" y="28530"/>
                  </a:cubicBezTo>
                  <a:lnTo>
                    <a:pt x="173331" y="129318"/>
                  </a:lnTo>
                  <a:close/>
                  <a:moveTo>
                    <a:pt x="99973" y="84756"/>
                  </a:moveTo>
                  <a:cubicBezTo>
                    <a:pt x="81747" y="96056"/>
                    <a:pt x="57598" y="121207"/>
                    <a:pt x="71905" y="144627"/>
                  </a:cubicBezTo>
                  <a:cubicBezTo>
                    <a:pt x="78013" y="155857"/>
                    <a:pt x="92068" y="160010"/>
                    <a:pt x="103298" y="153902"/>
                  </a:cubicBezTo>
                  <a:cubicBezTo>
                    <a:pt x="103907" y="153571"/>
                    <a:pt x="104500" y="153213"/>
                    <a:pt x="105076" y="152829"/>
                  </a:cubicBezTo>
                  <a:cubicBezTo>
                    <a:pt x="119327" y="143317"/>
                    <a:pt x="126926" y="126527"/>
                    <a:pt x="124669" y="109543"/>
                  </a:cubicBezTo>
                  <a:cubicBezTo>
                    <a:pt x="123291" y="97851"/>
                    <a:pt x="118929" y="86711"/>
                    <a:pt x="112002" y="77192"/>
                  </a:cubicBezTo>
                  <a:close/>
                </a:path>
              </a:pathLst>
            </a:custGeom>
            <a:solidFill>
              <a:srgbClr val="403F38"/>
            </a:solidFill>
            <a:ln w="909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1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4" name="Freeform 24">
              <a:extLst>
                <a:ext uri="{FF2B5EF4-FFF2-40B4-BE49-F238E27FC236}">
                  <a16:creationId xmlns:a16="http://schemas.microsoft.com/office/drawing/2014/main" id="{3C6CD74B-1ADA-4B1B-A731-A2C1C32A2338}"/>
                </a:ext>
              </a:extLst>
            </p:cNvPr>
            <p:cNvSpPr/>
            <p:nvPr/>
          </p:nvSpPr>
          <p:spPr>
            <a:xfrm>
              <a:off x="5121912" y="1589298"/>
              <a:ext cx="136693" cy="227821"/>
            </a:xfrm>
            <a:custGeom>
              <a:avLst/>
              <a:gdLst>
                <a:gd name="connsiteX0" fmla="*/ 115915 w 136692"/>
                <a:gd name="connsiteY0" fmla="*/ 227912 h 227821"/>
                <a:gd name="connsiteX1" fmla="*/ 0 w 136692"/>
                <a:gd name="connsiteY1" fmla="*/ 11391 h 227821"/>
                <a:gd name="connsiteX2" fmla="*/ 21415 w 136692"/>
                <a:gd name="connsiteY2" fmla="*/ 0 h 227821"/>
                <a:gd name="connsiteX3" fmla="*/ 137239 w 136692"/>
                <a:gd name="connsiteY3" fmla="*/ 216430 h 2278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6692" h="227821">
                  <a:moveTo>
                    <a:pt x="115915" y="227912"/>
                  </a:moveTo>
                  <a:lnTo>
                    <a:pt x="0" y="11391"/>
                  </a:lnTo>
                  <a:lnTo>
                    <a:pt x="21415" y="0"/>
                  </a:lnTo>
                  <a:lnTo>
                    <a:pt x="137239" y="216430"/>
                  </a:lnTo>
                  <a:close/>
                </a:path>
              </a:pathLst>
            </a:custGeom>
            <a:solidFill>
              <a:srgbClr val="403F38"/>
            </a:solidFill>
            <a:ln w="909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1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7076A602-5895-4936-BCD7-6578B6387342}"/>
              </a:ext>
            </a:extLst>
          </p:cNvPr>
          <p:cNvGrpSpPr/>
          <p:nvPr/>
        </p:nvGrpSpPr>
        <p:grpSpPr>
          <a:xfrm>
            <a:off x="5687846" y="1459848"/>
            <a:ext cx="2314363" cy="3480655"/>
            <a:chOff x="6116124" y="1104130"/>
            <a:chExt cx="2314664" cy="3481108"/>
          </a:xfrm>
        </p:grpSpPr>
        <p:sp>
          <p:nvSpPr>
            <p:cNvPr id="26" name="Freeform 26">
              <a:extLst>
                <a:ext uri="{FF2B5EF4-FFF2-40B4-BE49-F238E27FC236}">
                  <a16:creationId xmlns:a16="http://schemas.microsoft.com/office/drawing/2014/main" id="{E7F44631-CE67-41F7-AECE-51898FF0F752}"/>
                </a:ext>
              </a:extLst>
            </p:cNvPr>
            <p:cNvSpPr/>
            <p:nvPr/>
          </p:nvSpPr>
          <p:spPr>
            <a:xfrm>
              <a:off x="6116124" y="1104130"/>
              <a:ext cx="2314664" cy="3481108"/>
            </a:xfrm>
            <a:custGeom>
              <a:avLst/>
              <a:gdLst>
                <a:gd name="connsiteX0" fmla="*/ 0 w 2314663"/>
                <a:gd name="connsiteY0" fmla="*/ 2323594 h 3481108"/>
                <a:gd name="connsiteX1" fmla="*/ 0 w 2314663"/>
                <a:gd name="connsiteY1" fmla="*/ 0 h 3481108"/>
                <a:gd name="connsiteX2" fmla="*/ 2320842 w 2314663"/>
                <a:gd name="connsiteY2" fmla="*/ 2330892 h 3481108"/>
                <a:gd name="connsiteX3" fmla="*/ 2011206 w 2314663"/>
                <a:gd name="connsiteY3" fmla="*/ 3485391 h 3481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14663" h="3481108">
                  <a:moveTo>
                    <a:pt x="0" y="2323594"/>
                  </a:moveTo>
                  <a:lnTo>
                    <a:pt x="0" y="0"/>
                  </a:lnTo>
                  <a:cubicBezTo>
                    <a:pt x="1284541" y="2775"/>
                    <a:pt x="2323618" y="1046351"/>
                    <a:pt x="2320842" y="2330892"/>
                  </a:cubicBezTo>
                  <a:cubicBezTo>
                    <a:pt x="2319967" y="2736128"/>
                    <a:pt x="2213230" y="3134103"/>
                    <a:pt x="2011206" y="3485391"/>
                  </a:cubicBezTo>
                  <a:close/>
                </a:path>
              </a:pathLst>
            </a:custGeom>
            <a:solidFill>
              <a:srgbClr val="DFE0DF"/>
            </a:solidFill>
            <a:ln w="909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1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7" name="Freeform 27">
              <a:extLst>
                <a:ext uri="{FF2B5EF4-FFF2-40B4-BE49-F238E27FC236}">
                  <a16:creationId xmlns:a16="http://schemas.microsoft.com/office/drawing/2014/main" id="{9209567C-A178-4946-999B-B9A0EED39CA4}"/>
                </a:ext>
              </a:extLst>
            </p:cNvPr>
            <p:cNvSpPr/>
            <p:nvPr/>
          </p:nvSpPr>
          <p:spPr>
            <a:xfrm>
              <a:off x="7366771" y="1916085"/>
              <a:ext cx="236934" cy="191370"/>
            </a:xfrm>
            <a:custGeom>
              <a:avLst/>
              <a:gdLst>
                <a:gd name="connsiteX0" fmla="*/ 117647 w 236934"/>
                <a:gd name="connsiteY0" fmla="*/ 136510 h 191369"/>
                <a:gd name="connsiteX1" fmla="*/ 96961 w 236934"/>
                <a:gd name="connsiteY1" fmla="*/ 116007 h 191369"/>
                <a:gd name="connsiteX2" fmla="*/ 19684 w 236934"/>
                <a:gd name="connsiteY2" fmla="*/ 193739 h 191369"/>
                <a:gd name="connsiteX3" fmla="*/ 0 w 236934"/>
                <a:gd name="connsiteY3" fmla="*/ 174146 h 191369"/>
                <a:gd name="connsiteX4" fmla="*/ 173144 w 236934"/>
                <a:gd name="connsiteY4" fmla="*/ 0 h 191369"/>
                <a:gd name="connsiteX5" fmla="*/ 213514 w 236934"/>
                <a:gd name="connsiteY5" fmla="*/ 40096 h 191369"/>
                <a:gd name="connsiteX6" fmla="*/ 220895 w 236934"/>
                <a:gd name="connsiteY6" fmla="*/ 143254 h 191369"/>
                <a:gd name="connsiteX7" fmla="*/ 117647 w 236934"/>
                <a:gd name="connsiteY7" fmla="*/ 136510 h 191369"/>
                <a:gd name="connsiteX8" fmla="*/ 192919 w 236934"/>
                <a:gd name="connsiteY8" fmla="*/ 52308 h 191369"/>
                <a:gd name="connsiteX9" fmla="*/ 176516 w 236934"/>
                <a:gd name="connsiteY9" fmla="*/ 35996 h 191369"/>
                <a:gd name="connsiteX10" fmla="*/ 113273 w 236934"/>
                <a:gd name="connsiteY10" fmla="*/ 99786 h 191369"/>
                <a:gd name="connsiteX11" fmla="*/ 134506 w 236934"/>
                <a:gd name="connsiteY11" fmla="*/ 120836 h 191369"/>
                <a:gd name="connsiteX12" fmla="*/ 200939 w 236934"/>
                <a:gd name="connsiteY12" fmla="*/ 124117 h 191369"/>
                <a:gd name="connsiteX13" fmla="*/ 193101 w 236934"/>
                <a:gd name="connsiteY13" fmla="*/ 52308 h 1913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36934" h="191369">
                  <a:moveTo>
                    <a:pt x="117647" y="136510"/>
                  </a:moveTo>
                  <a:lnTo>
                    <a:pt x="96961" y="116007"/>
                  </a:lnTo>
                  <a:lnTo>
                    <a:pt x="19684" y="193739"/>
                  </a:lnTo>
                  <a:lnTo>
                    <a:pt x="0" y="174146"/>
                  </a:lnTo>
                  <a:lnTo>
                    <a:pt x="173144" y="0"/>
                  </a:lnTo>
                  <a:lnTo>
                    <a:pt x="213514" y="40096"/>
                  </a:lnTo>
                  <a:cubicBezTo>
                    <a:pt x="246047" y="72447"/>
                    <a:pt x="256709" y="107167"/>
                    <a:pt x="220895" y="143254"/>
                  </a:cubicBezTo>
                  <a:cubicBezTo>
                    <a:pt x="185082" y="179341"/>
                    <a:pt x="149633" y="168132"/>
                    <a:pt x="117647" y="136510"/>
                  </a:cubicBezTo>
                  <a:close/>
                  <a:moveTo>
                    <a:pt x="192919" y="52308"/>
                  </a:moveTo>
                  <a:lnTo>
                    <a:pt x="176516" y="35996"/>
                  </a:lnTo>
                  <a:lnTo>
                    <a:pt x="113273" y="99786"/>
                  </a:lnTo>
                  <a:lnTo>
                    <a:pt x="134506" y="120836"/>
                  </a:lnTo>
                  <a:cubicBezTo>
                    <a:pt x="156194" y="142434"/>
                    <a:pt x="178339" y="146899"/>
                    <a:pt x="200939" y="124117"/>
                  </a:cubicBezTo>
                  <a:cubicBezTo>
                    <a:pt x="228003" y="96961"/>
                    <a:pt x="216066" y="75090"/>
                    <a:pt x="193101" y="52308"/>
                  </a:cubicBezTo>
                  <a:close/>
                </a:path>
              </a:pathLst>
            </a:custGeom>
            <a:solidFill>
              <a:srgbClr val="403F38"/>
            </a:solidFill>
            <a:ln w="909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1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8" name="Freeform 28">
              <a:extLst>
                <a:ext uri="{FF2B5EF4-FFF2-40B4-BE49-F238E27FC236}">
                  <a16:creationId xmlns:a16="http://schemas.microsoft.com/office/drawing/2014/main" id="{CB4FB976-5C34-4F76-A560-C33AECA5A5DF}"/>
                </a:ext>
              </a:extLst>
            </p:cNvPr>
            <p:cNvSpPr/>
            <p:nvPr/>
          </p:nvSpPr>
          <p:spPr>
            <a:xfrm>
              <a:off x="7481593" y="2050135"/>
              <a:ext cx="200483" cy="246047"/>
            </a:xfrm>
            <a:custGeom>
              <a:avLst/>
              <a:gdLst>
                <a:gd name="connsiteX0" fmla="*/ 62241 w 200482"/>
                <a:gd name="connsiteY0" fmla="*/ 231740 h 246046"/>
                <a:gd name="connsiteX1" fmla="*/ 134415 w 200482"/>
                <a:gd name="connsiteY1" fmla="*/ 171595 h 246046"/>
                <a:gd name="connsiteX2" fmla="*/ 160751 w 200482"/>
                <a:gd name="connsiteY2" fmla="*/ 116918 h 246046"/>
                <a:gd name="connsiteX3" fmla="*/ 69075 w 200482"/>
                <a:gd name="connsiteY3" fmla="*/ 130861 h 246046"/>
                <a:gd name="connsiteX4" fmla="*/ 15492 w 200482"/>
                <a:gd name="connsiteY4" fmla="*/ 175605 h 246046"/>
                <a:gd name="connsiteX5" fmla="*/ 0 w 200482"/>
                <a:gd name="connsiteY5" fmla="*/ 157379 h 246046"/>
                <a:gd name="connsiteX6" fmla="*/ 188545 w 200482"/>
                <a:gd name="connsiteY6" fmla="*/ 0 h 246046"/>
                <a:gd name="connsiteX7" fmla="*/ 204037 w 200482"/>
                <a:gd name="connsiteY7" fmla="*/ 18226 h 246046"/>
                <a:gd name="connsiteX8" fmla="*/ 115460 w 200482"/>
                <a:gd name="connsiteY8" fmla="*/ 92131 h 246046"/>
                <a:gd name="connsiteX9" fmla="*/ 115915 w 200482"/>
                <a:gd name="connsiteY9" fmla="*/ 92678 h 246046"/>
                <a:gd name="connsiteX10" fmla="*/ 182986 w 200482"/>
                <a:gd name="connsiteY10" fmla="*/ 105800 h 246046"/>
                <a:gd name="connsiteX11" fmla="*/ 170684 w 200482"/>
                <a:gd name="connsiteY11" fmla="*/ 172597 h 246046"/>
                <a:gd name="connsiteX12" fmla="*/ 77733 w 200482"/>
                <a:gd name="connsiteY12" fmla="*/ 250148 h 246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00482" h="246046">
                  <a:moveTo>
                    <a:pt x="62241" y="231740"/>
                  </a:moveTo>
                  <a:lnTo>
                    <a:pt x="134415" y="171595"/>
                  </a:lnTo>
                  <a:cubicBezTo>
                    <a:pt x="148904" y="159475"/>
                    <a:pt x="178794" y="138698"/>
                    <a:pt x="160751" y="116918"/>
                  </a:cubicBezTo>
                  <a:cubicBezTo>
                    <a:pt x="139153" y="90946"/>
                    <a:pt x="89306" y="114002"/>
                    <a:pt x="69075" y="130861"/>
                  </a:cubicBezTo>
                  <a:lnTo>
                    <a:pt x="15492" y="175605"/>
                  </a:lnTo>
                  <a:lnTo>
                    <a:pt x="0" y="157379"/>
                  </a:lnTo>
                  <a:lnTo>
                    <a:pt x="188545" y="0"/>
                  </a:lnTo>
                  <a:lnTo>
                    <a:pt x="204037" y="18226"/>
                  </a:lnTo>
                  <a:lnTo>
                    <a:pt x="115460" y="92131"/>
                  </a:lnTo>
                  <a:lnTo>
                    <a:pt x="115915" y="92678"/>
                  </a:lnTo>
                  <a:cubicBezTo>
                    <a:pt x="141614" y="82289"/>
                    <a:pt x="164031" y="83565"/>
                    <a:pt x="182986" y="105800"/>
                  </a:cubicBezTo>
                  <a:cubicBezTo>
                    <a:pt x="201941" y="128035"/>
                    <a:pt x="191188" y="155465"/>
                    <a:pt x="170684" y="172597"/>
                  </a:cubicBezTo>
                  <a:lnTo>
                    <a:pt x="77733" y="250148"/>
                  </a:lnTo>
                  <a:close/>
                </a:path>
              </a:pathLst>
            </a:custGeom>
            <a:solidFill>
              <a:srgbClr val="403F38"/>
            </a:solidFill>
            <a:ln w="909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1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9" name="Freeform 29">
              <a:extLst>
                <a:ext uri="{FF2B5EF4-FFF2-40B4-BE49-F238E27FC236}">
                  <a16:creationId xmlns:a16="http://schemas.microsoft.com/office/drawing/2014/main" id="{5C5A73B7-1259-4682-A6C9-53587E0F3978}"/>
                </a:ext>
              </a:extLst>
            </p:cNvPr>
            <p:cNvSpPr/>
            <p:nvPr/>
          </p:nvSpPr>
          <p:spPr>
            <a:xfrm>
              <a:off x="7541920" y="2222914"/>
              <a:ext cx="255160" cy="182257"/>
            </a:xfrm>
            <a:custGeom>
              <a:avLst/>
              <a:gdLst>
                <a:gd name="connsiteX0" fmla="*/ 14216 w 255159"/>
                <a:gd name="connsiteY0" fmla="*/ 190003 h 182256"/>
                <a:gd name="connsiteX1" fmla="*/ 0 w 255159"/>
                <a:gd name="connsiteY1" fmla="*/ 169590 h 182256"/>
                <a:gd name="connsiteX2" fmla="*/ 69987 w 255159"/>
                <a:gd name="connsiteY2" fmla="*/ 149906 h 182256"/>
                <a:gd name="connsiteX3" fmla="*/ 172051 w 255159"/>
                <a:gd name="connsiteY3" fmla="*/ 0 h 182256"/>
                <a:gd name="connsiteX4" fmla="*/ 186905 w 255159"/>
                <a:gd name="connsiteY4" fmla="*/ 21324 h 182256"/>
                <a:gd name="connsiteX5" fmla="*/ 105891 w 255159"/>
                <a:gd name="connsiteY5" fmla="*/ 137968 h 182256"/>
                <a:gd name="connsiteX6" fmla="*/ 105891 w 255159"/>
                <a:gd name="connsiteY6" fmla="*/ 138515 h 182256"/>
                <a:gd name="connsiteX7" fmla="*/ 241217 w 255159"/>
                <a:gd name="connsiteY7" fmla="*/ 99877 h 182256"/>
                <a:gd name="connsiteX8" fmla="*/ 256071 w 255159"/>
                <a:gd name="connsiteY8" fmla="*/ 121201 h 182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55159" h="182256">
                  <a:moveTo>
                    <a:pt x="14216" y="190003"/>
                  </a:moveTo>
                  <a:lnTo>
                    <a:pt x="0" y="169590"/>
                  </a:lnTo>
                  <a:lnTo>
                    <a:pt x="69987" y="149906"/>
                  </a:lnTo>
                  <a:lnTo>
                    <a:pt x="172051" y="0"/>
                  </a:lnTo>
                  <a:lnTo>
                    <a:pt x="186905" y="21324"/>
                  </a:lnTo>
                  <a:lnTo>
                    <a:pt x="105891" y="137968"/>
                  </a:lnTo>
                  <a:lnTo>
                    <a:pt x="105891" y="138515"/>
                  </a:lnTo>
                  <a:lnTo>
                    <a:pt x="241217" y="99877"/>
                  </a:lnTo>
                  <a:lnTo>
                    <a:pt x="256071" y="121201"/>
                  </a:lnTo>
                  <a:close/>
                </a:path>
              </a:pathLst>
            </a:custGeom>
            <a:solidFill>
              <a:srgbClr val="403F38"/>
            </a:solidFill>
            <a:ln w="909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1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0" name="Freeform 30">
              <a:extLst>
                <a:ext uri="{FF2B5EF4-FFF2-40B4-BE49-F238E27FC236}">
                  <a16:creationId xmlns:a16="http://schemas.microsoft.com/office/drawing/2014/main" id="{09DAF705-3626-412C-A54C-076D64AE3A98}"/>
                </a:ext>
              </a:extLst>
            </p:cNvPr>
            <p:cNvSpPr/>
            <p:nvPr/>
          </p:nvSpPr>
          <p:spPr>
            <a:xfrm>
              <a:off x="7666675" y="2379940"/>
              <a:ext cx="191370" cy="145806"/>
            </a:xfrm>
            <a:custGeom>
              <a:avLst/>
              <a:gdLst>
                <a:gd name="connsiteX0" fmla="*/ 17679 w 191369"/>
                <a:gd name="connsiteY0" fmla="*/ 112442 h 145805"/>
                <a:gd name="connsiteX1" fmla="*/ 0 w 191369"/>
                <a:gd name="connsiteY1" fmla="*/ 69429 h 145805"/>
                <a:gd name="connsiteX2" fmla="*/ 19046 w 191369"/>
                <a:gd name="connsiteY2" fmla="*/ 58220 h 145805"/>
                <a:gd name="connsiteX3" fmla="*/ 33626 w 191369"/>
                <a:gd name="connsiteY3" fmla="*/ 100413 h 145805"/>
                <a:gd name="connsiteX4" fmla="*/ 78188 w 191369"/>
                <a:gd name="connsiteY4" fmla="*/ 122101 h 145805"/>
                <a:gd name="connsiteX5" fmla="*/ 89032 w 191369"/>
                <a:gd name="connsiteY5" fmla="*/ 80182 h 145805"/>
                <a:gd name="connsiteX6" fmla="*/ 88304 w 191369"/>
                <a:gd name="connsiteY6" fmla="*/ 62868 h 145805"/>
                <a:gd name="connsiteX7" fmla="*/ 108352 w 191369"/>
                <a:gd name="connsiteY7" fmla="*/ 6368 h 145805"/>
                <a:gd name="connsiteX8" fmla="*/ 176425 w 191369"/>
                <a:gd name="connsiteY8" fmla="*/ 33707 h 145805"/>
                <a:gd name="connsiteX9" fmla="*/ 191734 w 191369"/>
                <a:gd name="connsiteY9" fmla="*/ 70887 h 145805"/>
                <a:gd name="connsiteX10" fmla="*/ 173144 w 191369"/>
                <a:gd name="connsiteY10" fmla="*/ 81731 h 145805"/>
                <a:gd name="connsiteX11" fmla="*/ 159839 w 191369"/>
                <a:gd name="connsiteY11" fmla="*/ 43731 h 145805"/>
                <a:gd name="connsiteX12" fmla="*/ 123388 w 191369"/>
                <a:gd name="connsiteY12" fmla="*/ 25505 h 145805"/>
                <a:gd name="connsiteX13" fmla="*/ 115915 w 191369"/>
                <a:gd name="connsiteY13" fmla="*/ 65419 h 145805"/>
                <a:gd name="connsiteX14" fmla="*/ 115915 w 191369"/>
                <a:gd name="connsiteY14" fmla="*/ 82096 h 145805"/>
                <a:gd name="connsiteX15" fmla="*/ 94318 w 191369"/>
                <a:gd name="connsiteY15" fmla="*/ 140692 h 145805"/>
                <a:gd name="connsiteX16" fmla="*/ 17679 w 191369"/>
                <a:gd name="connsiteY16" fmla="*/ 112442 h 145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91369" h="145805">
                  <a:moveTo>
                    <a:pt x="17679" y="112442"/>
                  </a:moveTo>
                  <a:cubicBezTo>
                    <a:pt x="9740" y="99033"/>
                    <a:pt x="3786" y="84545"/>
                    <a:pt x="0" y="69429"/>
                  </a:cubicBezTo>
                  <a:lnTo>
                    <a:pt x="19046" y="58220"/>
                  </a:lnTo>
                  <a:cubicBezTo>
                    <a:pt x="21657" y="72964"/>
                    <a:pt x="26577" y="87203"/>
                    <a:pt x="33626" y="100413"/>
                  </a:cubicBezTo>
                  <a:cubicBezTo>
                    <a:pt x="42739" y="116087"/>
                    <a:pt x="58869" y="133492"/>
                    <a:pt x="78188" y="122101"/>
                  </a:cubicBezTo>
                  <a:cubicBezTo>
                    <a:pt x="92860" y="113444"/>
                    <a:pt x="89488" y="94763"/>
                    <a:pt x="89032" y="80182"/>
                  </a:cubicBezTo>
                  <a:lnTo>
                    <a:pt x="88304" y="62868"/>
                  </a:lnTo>
                  <a:cubicBezTo>
                    <a:pt x="87028" y="40450"/>
                    <a:pt x="85934" y="19582"/>
                    <a:pt x="108352" y="6368"/>
                  </a:cubicBezTo>
                  <a:cubicBezTo>
                    <a:pt x="136784" y="-10399"/>
                    <a:pt x="161571" y="8464"/>
                    <a:pt x="176425" y="33707"/>
                  </a:cubicBezTo>
                  <a:cubicBezTo>
                    <a:pt x="183010" y="45437"/>
                    <a:pt x="188151" y="57921"/>
                    <a:pt x="191734" y="70887"/>
                  </a:cubicBezTo>
                  <a:lnTo>
                    <a:pt x="173144" y="81731"/>
                  </a:lnTo>
                  <a:cubicBezTo>
                    <a:pt x="170881" y="68406"/>
                    <a:pt x="166383" y="55558"/>
                    <a:pt x="159839" y="43731"/>
                  </a:cubicBezTo>
                  <a:cubicBezTo>
                    <a:pt x="153187" y="32431"/>
                    <a:pt x="137604" y="17212"/>
                    <a:pt x="123388" y="25505"/>
                  </a:cubicBezTo>
                  <a:cubicBezTo>
                    <a:pt x="111450" y="32613"/>
                    <a:pt x="116098" y="53755"/>
                    <a:pt x="115915" y="65419"/>
                  </a:cubicBezTo>
                  <a:lnTo>
                    <a:pt x="115915" y="82096"/>
                  </a:lnTo>
                  <a:cubicBezTo>
                    <a:pt x="115915" y="106427"/>
                    <a:pt x="117920" y="126749"/>
                    <a:pt x="94318" y="140692"/>
                  </a:cubicBezTo>
                  <a:cubicBezTo>
                    <a:pt x="61056" y="160011"/>
                    <a:pt x="34811" y="141512"/>
                    <a:pt x="17679" y="112442"/>
                  </a:cubicBezTo>
                  <a:close/>
                </a:path>
              </a:pathLst>
            </a:custGeom>
            <a:solidFill>
              <a:srgbClr val="403F38"/>
            </a:solidFill>
            <a:ln w="909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1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id="{55F10857-EB82-4EAC-856F-C7605EDD4E74}"/>
                </a:ext>
              </a:extLst>
            </p:cNvPr>
            <p:cNvSpPr/>
            <p:nvPr/>
          </p:nvSpPr>
          <p:spPr>
            <a:xfrm>
              <a:off x="7736115" y="2461124"/>
              <a:ext cx="227821" cy="136693"/>
            </a:xfrm>
            <a:custGeom>
              <a:avLst/>
              <a:gdLst>
                <a:gd name="connsiteX0" fmla="*/ 0 w 227821"/>
                <a:gd name="connsiteY0" fmla="*/ 115824 h 136692"/>
                <a:gd name="connsiteX1" fmla="*/ 150635 w 227821"/>
                <a:gd name="connsiteY1" fmla="*/ 38365 h 136692"/>
                <a:gd name="connsiteX2" fmla="*/ 161753 w 227821"/>
                <a:gd name="connsiteY2" fmla="*/ 59871 h 136692"/>
                <a:gd name="connsiteX3" fmla="*/ 11118 w 227821"/>
                <a:gd name="connsiteY3" fmla="*/ 137331 h 136692"/>
                <a:gd name="connsiteX4" fmla="*/ 188089 w 227821"/>
                <a:gd name="connsiteY4" fmla="*/ 14672 h 136692"/>
                <a:gd name="connsiteX5" fmla="*/ 216613 w 227821"/>
                <a:gd name="connsiteY5" fmla="*/ 0 h 136692"/>
                <a:gd name="connsiteX6" fmla="*/ 231193 w 227821"/>
                <a:gd name="connsiteY6" fmla="*/ 28523 h 136692"/>
                <a:gd name="connsiteX7" fmla="*/ 202761 w 227821"/>
                <a:gd name="connsiteY7" fmla="*/ 43195 h 1366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27821" h="136692">
                  <a:moveTo>
                    <a:pt x="0" y="115824"/>
                  </a:moveTo>
                  <a:lnTo>
                    <a:pt x="150635" y="38365"/>
                  </a:lnTo>
                  <a:lnTo>
                    <a:pt x="161753" y="59871"/>
                  </a:lnTo>
                  <a:lnTo>
                    <a:pt x="11118" y="137331"/>
                  </a:lnTo>
                  <a:close/>
                  <a:moveTo>
                    <a:pt x="188089" y="14672"/>
                  </a:moveTo>
                  <a:lnTo>
                    <a:pt x="216613" y="0"/>
                  </a:lnTo>
                  <a:lnTo>
                    <a:pt x="231193" y="28523"/>
                  </a:lnTo>
                  <a:lnTo>
                    <a:pt x="202761" y="43195"/>
                  </a:lnTo>
                  <a:close/>
                </a:path>
              </a:pathLst>
            </a:custGeom>
            <a:solidFill>
              <a:srgbClr val="403F38"/>
            </a:solidFill>
            <a:ln w="909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1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id="{E2B0A7D5-BC48-4202-ABAE-B7A3788347F8}"/>
                </a:ext>
              </a:extLst>
            </p:cNvPr>
            <p:cNvSpPr/>
            <p:nvPr/>
          </p:nvSpPr>
          <p:spPr>
            <a:xfrm>
              <a:off x="7789209" y="2590554"/>
              <a:ext cx="164031" cy="154918"/>
            </a:xfrm>
            <a:custGeom>
              <a:avLst/>
              <a:gdLst>
                <a:gd name="connsiteX0" fmla="*/ 125335 w 164031"/>
                <a:gd name="connsiteY0" fmla="*/ 89552 h 154918"/>
                <a:gd name="connsiteX1" fmla="*/ 145475 w 164031"/>
                <a:gd name="connsiteY1" fmla="*/ 47724 h 154918"/>
                <a:gd name="connsiteX2" fmla="*/ 75215 w 164031"/>
                <a:gd name="connsiteY2" fmla="*/ 34601 h 154918"/>
                <a:gd name="connsiteX3" fmla="*/ 31108 w 164031"/>
                <a:gd name="connsiteY3" fmla="*/ 127279 h 154918"/>
                <a:gd name="connsiteX4" fmla="*/ 45415 w 164031"/>
                <a:gd name="connsiteY4" fmla="*/ 150972 h 154918"/>
                <a:gd name="connsiteX5" fmla="*/ 27736 w 164031"/>
                <a:gd name="connsiteY5" fmla="*/ 158627 h 154918"/>
                <a:gd name="connsiteX6" fmla="*/ 9511 w 164031"/>
                <a:gd name="connsiteY6" fmla="*/ 128190 h 154918"/>
                <a:gd name="connsiteX7" fmla="*/ 59267 w 164031"/>
                <a:gd name="connsiteY7" fmla="*/ 11272 h 154918"/>
                <a:gd name="connsiteX8" fmla="*/ 164612 w 164031"/>
                <a:gd name="connsiteY8" fmla="*/ 40616 h 154918"/>
                <a:gd name="connsiteX9" fmla="*/ 137273 w 164031"/>
                <a:gd name="connsiteY9" fmla="*/ 115979 h 154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4031" h="154918">
                  <a:moveTo>
                    <a:pt x="125335" y="89552"/>
                  </a:moveTo>
                  <a:cubicBezTo>
                    <a:pt x="143561" y="81532"/>
                    <a:pt x="154041" y="67316"/>
                    <a:pt x="145475" y="47724"/>
                  </a:cubicBezTo>
                  <a:cubicBezTo>
                    <a:pt x="133081" y="19383"/>
                    <a:pt x="98361" y="24395"/>
                    <a:pt x="75215" y="34601"/>
                  </a:cubicBezTo>
                  <a:cubicBezTo>
                    <a:pt x="35118" y="52098"/>
                    <a:pt x="11880" y="83264"/>
                    <a:pt x="31108" y="127279"/>
                  </a:cubicBezTo>
                  <a:cubicBezTo>
                    <a:pt x="34567" y="135897"/>
                    <a:pt x="39399" y="143899"/>
                    <a:pt x="45415" y="150972"/>
                  </a:cubicBezTo>
                  <a:lnTo>
                    <a:pt x="27736" y="158627"/>
                  </a:lnTo>
                  <a:cubicBezTo>
                    <a:pt x="20279" y="149376"/>
                    <a:pt x="14145" y="139132"/>
                    <a:pt x="9511" y="128190"/>
                  </a:cubicBezTo>
                  <a:cubicBezTo>
                    <a:pt x="-13909" y="74789"/>
                    <a:pt x="7142" y="34054"/>
                    <a:pt x="59267" y="11272"/>
                  </a:cubicBezTo>
                  <a:cubicBezTo>
                    <a:pt x="101733" y="-6953"/>
                    <a:pt x="143743" y="-6953"/>
                    <a:pt x="164612" y="40616"/>
                  </a:cubicBezTo>
                  <a:cubicBezTo>
                    <a:pt x="178828" y="73149"/>
                    <a:pt x="170535" y="101307"/>
                    <a:pt x="137273" y="115979"/>
                  </a:cubicBezTo>
                  <a:close/>
                </a:path>
              </a:pathLst>
            </a:custGeom>
            <a:solidFill>
              <a:srgbClr val="403F38"/>
            </a:solidFill>
            <a:ln w="909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1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530FDDC7-6DB1-45EA-A75B-57EA05895B57}"/>
                </a:ext>
              </a:extLst>
            </p:cNvPr>
            <p:cNvSpPr/>
            <p:nvPr/>
          </p:nvSpPr>
          <p:spPr>
            <a:xfrm>
              <a:off x="7832868" y="2731357"/>
              <a:ext cx="173144" cy="145806"/>
            </a:xfrm>
            <a:custGeom>
              <a:avLst/>
              <a:gdLst>
                <a:gd name="connsiteX0" fmla="*/ 23628 w 173144"/>
                <a:gd name="connsiteY0" fmla="*/ 132282 h 145805"/>
                <a:gd name="connsiteX1" fmla="*/ 44861 w 173144"/>
                <a:gd name="connsiteY1" fmla="*/ 125083 h 145805"/>
                <a:gd name="connsiteX2" fmla="*/ 44861 w 173144"/>
                <a:gd name="connsiteY2" fmla="*/ 124354 h 145805"/>
                <a:gd name="connsiteX3" fmla="*/ 3215 w 173144"/>
                <a:gd name="connsiteY3" fmla="*/ 83710 h 145805"/>
                <a:gd name="connsiteX4" fmla="*/ 33288 w 173144"/>
                <a:gd name="connsiteY4" fmla="*/ 25297 h 145805"/>
                <a:gd name="connsiteX5" fmla="*/ 109198 w 173144"/>
                <a:gd name="connsiteY5" fmla="*/ 84713 h 145805"/>
                <a:gd name="connsiteX6" fmla="*/ 115577 w 173144"/>
                <a:gd name="connsiteY6" fmla="*/ 100205 h 145805"/>
                <a:gd name="connsiteX7" fmla="*/ 118948 w 173144"/>
                <a:gd name="connsiteY7" fmla="*/ 99020 h 145805"/>
                <a:gd name="connsiteX8" fmla="*/ 158134 w 173144"/>
                <a:gd name="connsiteY8" fmla="*/ 51816 h 145805"/>
                <a:gd name="connsiteX9" fmla="*/ 121682 w 173144"/>
                <a:gd name="connsiteY9" fmla="*/ 27940 h 145805"/>
                <a:gd name="connsiteX10" fmla="*/ 112569 w 173144"/>
                <a:gd name="connsiteY10" fmla="*/ 2333 h 145805"/>
                <a:gd name="connsiteX11" fmla="*/ 176997 w 173144"/>
                <a:gd name="connsiteY11" fmla="*/ 44616 h 145805"/>
                <a:gd name="connsiteX12" fmla="*/ 143918 w 173144"/>
                <a:gd name="connsiteY12" fmla="*/ 116061 h 145805"/>
                <a:gd name="connsiteX13" fmla="*/ 31374 w 173144"/>
                <a:gd name="connsiteY13" fmla="*/ 154517 h 145805"/>
                <a:gd name="connsiteX14" fmla="*/ 91519 w 173144"/>
                <a:gd name="connsiteY14" fmla="*/ 93279 h 145805"/>
                <a:gd name="connsiteX15" fmla="*/ 39575 w 173144"/>
                <a:gd name="connsiteY15" fmla="*/ 52362 h 145805"/>
                <a:gd name="connsiteX16" fmla="*/ 23409 w 173144"/>
                <a:gd name="connsiteY16" fmla="*/ 80826 h 145805"/>
                <a:gd name="connsiteX17" fmla="*/ 24083 w 173144"/>
                <a:gd name="connsiteY17" fmla="*/ 82890 h 145805"/>
                <a:gd name="connsiteX18" fmla="*/ 61719 w 173144"/>
                <a:gd name="connsiteY18" fmla="*/ 111778 h 145805"/>
                <a:gd name="connsiteX19" fmla="*/ 96166 w 173144"/>
                <a:gd name="connsiteY19" fmla="*/ 106766 h 145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73144" h="145805">
                  <a:moveTo>
                    <a:pt x="23628" y="132282"/>
                  </a:moveTo>
                  <a:lnTo>
                    <a:pt x="44861" y="125083"/>
                  </a:lnTo>
                  <a:lnTo>
                    <a:pt x="44861" y="124354"/>
                  </a:lnTo>
                  <a:cubicBezTo>
                    <a:pt x="25086" y="121346"/>
                    <a:pt x="9230" y="101572"/>
                    <a:pt x="3215" y="83710"/>
                  </a:cubicBezTo>
                  <a:cubicBezTo>
                    <a:pt x="-6353" y="55734"/>
                    <a:pt x="5949" y="34592"/>
                    <a:pt x="33288" y="25297"/>
                  </a:cubicBezTo>
                  <a:cubicBezTo>
                    <a:pt x="69739" y="12721"/>
                    <a:pt x="99082" y="55096"/>
                    <a:pt x="109198" y="84713"/>
                  </a:cubicBezTo>
                  <a:cubicBezTo>
                    <a:pt x="110826" y="90068"/>
                    <a:pt x="112963" y="95255"/>
                    <a:pt x="115577" y="100205"/>
                  </a:cubicBezTo>
                  <a:lnTo>
                    <a:pt x="118948" y="99020"/>
                  </a:lnTo>
                  <a:cubicBezTo>
                    <a:pt x="142915" y="90910"/>
                    <a:pt x="168978" y="83528"/>
                    <a:pt x="158134" y="51816"/>
                  </a:cubicBezTo>
                  <a:cubicBezTo>
                    <a:pt x="151572" y="32678"/>
                    <a:pt x="141457" y="24477"/>
                    <a:pt x="121682" y="27940"/>
                  </a:cubicBezTo>
                  <a:lnTo>
                    <a:pt x="112569" y="2333"/>
                  </a:lnTo>
                  <a:cubicBezTo>
                    <a:pt x="144920" y="-7600"/>
                    <a:pt x="167246" y="15637"/>
                    <a:pt x="176997" y="44616"/>
                  </a:cubicBezTo>
                  <a:cubicBezTo>
                    <a:pt x="189391" y="81068"/>
                    <a:pt x="179913" y="103759"/>
                    <a:pt x="143918" y="116061"/>
                  </a:cubicBezTo>
                  <a:lnTo>
                    <a:pt x="31374" y="154517"/>
                  </a:lnTo>
                  <a:close/>
                  <a:moveTo>
                    <a:pt x="91519" y="93279"/>
                  </a:moveTo>
                  <a:cubicBezTo>
                    <a:pt x="84684" y="73048"/>
                    <a:pt x="65183" y="43614"/>
                    <a:pt x="39575" y="52362"/>
                  </a:cubicBezTo>
                  <a:cubicBezTo>
                    <a:pt x="27251" y="55758"/>
                    <a:pt x="20013" y="68502"/>
                    <a:pt x="23409" y="80826"/>
                  </a:cubicBezTo>
                  <a:cubicBezTo>
                    <a:pt x="23601" y="81524"/>
                    <a:pt x="23826" y="82213"/>
                    <a:pt x="24083" y="82890"/>
                  </a:cubicBezTo>
                  <a:cubicBezTo>
                    <a:pt x="30107" y="98899"/>
                    <a:pt x="44698" y="110098"/>
                    <a:pt x="61719" y="111778"/>
                  </a:cubicBezTo>
                  <a:cubicBezTo>
                    <a:pt x="73441" y="113092"/>
                    <a:pt x="85304" y="111366"/>
                    <a:pt x="96166" y="106766"/>
                  </a:cubicBezTo>
                  <a:close/>
                </a:path>
              </a:pathLst>
            </a:custGeom>
            <a:solidFill>
              <a:srgbClr val="403F38"/>
            </a:solidFill>
            <a:ln w="909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1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A28FDFF5-5219-47F3-BBFE-9382EAC70346}"/>
                </a:ext>
              </a:extLst>
            </p:cNvPr>
            <p:cNvSpPr/>
            <p:nvPr/>
          </p:nvSpPr>
          <p:spPr>
            <a:xfrm>
              <a:off x="7878731" y="2874848"/>
              <a:ext cx="236934" cy="82016"/>
            </a:xfrm>
            <a:custGeom>
              <a:avLst/>
              <a:gdLst>
                <a:gd name="connsiteX0" fmla="*/ 0 w 236934"/>
                <a:gd name="connsiteY0" fmla="*/ 63790 h 82015"/>
                <a:gd name="connsiteX1" fmla="*/ 236934 w 236934"/>
                <a:gd name="connsiteY1" fmla="*/ 0 h 82015"/>
                <a:gd name="connsiteX2" fmla="*/ 243222 w 236934"/>
                <a:gd name="connsiteY2" fmla="*/ 23420 h 82015"/>
                <a:gd name="connsiteX3" fmla="*/ 6288 w 236934"/>
                <a:gd name="connsiteY3" fmla="*/ 87210 h 82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6934" h="82015">
                  <a:moveTo>
                    <a:pt x="0" y="63790"/>
                  </a:moveTo>
                  <a:lnTo>
                    <a:pt x="236934" y="0"/>
                  </a:lnTo>
                  <a:lnTo>
                    <a:pt x="243222" y="23420"/>
                  </a:lnTo>
                  <a:lnTo>
                    <a:pt x="6288" y="87210"/>
                  </a:lnTo>
                  <a:close/>
                </a:path>
              </a:pathLst>
            </a:custGeom>
            <a:solidFill>
              <a:srgbClr val="403F38"/>
            </a:solidFill>
            <a:ln w="909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1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707F9C4A-5D30-4EB7-BBE8-1EB20A8B93C1}"/>
              </a:ext>
            </a:extLst>
          </p:cNvPr>
          <p:cNvGrpSpPr/>
          <p:nvPr/>
        </p:nvGrpSpPr>
        <p:grpSpPr>
          <a:xfrm>
            <a:off x="3665065" y="3797436"/>
            <a:ext cx="4018244" cy="2314363"/>
            <a:chOff x="4101546" y="3433556"/>
            <a:chExt cx="4018767" cy="2314664"/>
          </a:xfrm>
        </p:grpSpPr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6932CA10-9683-4574-B622-EE22E7F95A16}"/>
                </a:ext>
              </a:extLst>
            </p:cNvPr>
            <p:cNvSpPr/>
            <p:nvPr/>
          </p:nvSpPr>
          <p:spPr>
            <a:xfrm>
              <a:off x="4101546" y="3433556"/>
              <a:ext cx="4018767" cy="2314664"/>
            </a:xfrm>
            <a:custGeom>
              <a:avLst/>
              <a:gdLst>
                <a:gd name="connsiteX0" fmla="*/ 2009019 w 4018766"/>
                <a:gd name="connsiteY0" fmla="*/ 2322136 h 2314663"/>
                <a:gd name="connsiteX1" fmla="*/ 0 w 4018766"/>
                <a:gd name="connsiteY1" fmla="*/ 1161888 h 2314663"/>
                <a:gd name="connsiteX2" fmla="*/ 2011115 w 4018766"/>
                <a:gd name="connsiteY2" fmla="*/ 0 h 2314663"/>
                <a:gd name="connsiteX3" fmla="*/ 4022321 w 4018766"/>
                <a:gd name="connsiteY3" fmla="*/ 1161888 h 2314663"/>
                <a:gd name="connsiteX4" fmla="*/ 2009019 w 4018766"/>
                <a:gd name="connsiteY4" fmla="*/ 2322136 h 2314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18766" h="2314663">
                  <a:moveTo>
                    <a:pt x="2009019" y="2322136"/>
                  </a:moveTo>
                  <a:cubicBezTo>
                    <a:pt x="1180493" y="2320821"/>
                    <a:pt x="415220" y="1878861"/>
                    <a:pt x="0" y="1161888"/>
                  </a:cubicBezTo>
                  <a:lnTo>
                    <a:pt x="2011115" y="0"/>
                  </a:lnTo>
                  <a:lnTo>
                    <a:pt x="4022321" y="1161888"/>
                  </a:lnTo>
                  <a:cubicBezTo>
                    <a:pt x="3606649" y="1880500"/>
                    <a:pt x="2839190" y="2322779"/>
                    <a:pt x="2009019" y="2322136"/>
                  </a:cubicBezTo>
                  <a:close/>
                </a:path>
              </a:pathLst>
            </a:custGeom>
            <a:solidFill>
              <a:srgbClr val="DFE0DF"/>
            </a:solidFill>
            <a:ln w="909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1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7" name="Freeform 37">
              <a:extLst>
                <a:ext uri="{FF2B5EF4-FFF2-40B4-BE49-F238E27FC236}">
                  <a16:creationId xmlns:a16="http://schemas.microsoft.com/office/drawing/2014/main" id="{60956E9A-64B4-41BD-BD94-D013690208F1}"/>
                </a:ext>
              </a:extLst>
            </p:cNvPr>
            <p:cNvSpPr/>
            <p:nvPr/>
          </p:nvSpPr>
          <p:spPr>
            <a:xfrm>
              <a:off x="5387236" y="5028793"/>
              <a:ext cx="191370" cy="246047"/>
            </a:xfrm>
            <a:custGeom>
              <a:avLst/>
              <a:gdLst>
                <a:gd name="connsiteX0" fmla="*/ 160701 w 191369"/>
                <a:gd name="connsiteY0" fmla="*/ 88271 h 246046"/>
                <a:gd name="connsiteX1" fmla="*/ 135277 w 191369"/>
                <a:gd name="connsiteY1" fmla="*/ 27944 h 246046"/>
                <a:gd name="connsiteX2" fmla="*/ 41961 w 191369"/>
                <a:gd name="connsiteY2" fmla="*/ 100300 h 246046"/>
                <a:gd name="connsiteX3" fmla="*/ 71031 w 191369"/>
                <a:gd name="connsiteY3" fmla="*/ 224964 h 246046"/>
                <a:gd name="connsiteX4" fmla="*/ 132816 w 191369"/>
                <a:gd name="connsiteY4" fmla="*/ 226331 h 246046"/>
                <a:gd name="connsiteX5" fmla="*/ 122792 w 191369"/>
                <a:gd name="connsiteY5" fmla="*/ 253670 h 246046"/>
                <a:gd name="connsiteX6" fmla="*/ 56633 w 191369"/>
                <a:gd name="connsiteY6" fmla="*/ 244557 h 246046"/>
                <a:gd name="connsiteX7" fmla="*/ 14076 w 191369"/>
                <a:gd name="connsiteY7" fmla="*/ 88636 h 246046"/>
                <a:gd name="connsiteX8" fmla="*/ 143387 w 191369"/>
                <a:gd name="connsiteY8" fmla="*/ 6620 h 246046"/>
                <a:gd name="connsiteX9" fmla="*/ 190045 w 191369"/>
                <a:gd name="connsiteY9" fmla="*/ 99572 h 246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1369" h="246046">
                  <a:moveTo>
                    <a:pt x="160701" y="88271"/>
                  </a:moveTo>
                  <a:cubicBezTo>
                    <a:pt x="169814" y="62573"/>
                    <a:pt x="161977" y="37877"/>
                    <a:pt x="135277" y="27944"/>
                  </a:cubicBezTo>
                  <a:cubicBezTo>
                    <a:pt x="84974" y="9263"/>
                    <a:pt x="56633" y="60933"/>
                    <a:pt x="41961" y="100300"/>
                  </a:cubicBezTo>
                  <a:cubicBezTo>
                    <a:pt x="25831" y="143587"/>
                    <a:pt x="16718" y="204734"/>
                    <a:pt x="71031" y="224964"/>
                  </a:cubicBezTo>
                  <a:cubicBezTo>
                    <a:pt x="90883" y="232374"/>
                    <a:pt x="112656" y="232856"/>
                    <a:pt x="132816" y="226331"/>
                  </a:cubicBezTo>
                  <a:lnTo>
                    <a:pt x="122792" y="253670"/>
                  </a:lnTo>
                  <a:cubicBezTo>
                    <a:pt x="100333" y="255687"/>
                    <a:pt x="77710" y="252571"/>
                    <a:pt x="56633" y="244557"/>
                  </a:cubicBezTo>
                  <a:cubicBezTo>
                    <a:pt x="-12352" y="218859"/>
                    <a:pt x="-7157" y="145956"/>
                    <a:pt x="14076" y="88636"/>
                  </a:cubicBezTo>
                  <a:cubicBezTo>
                    <a:pt x="35309" y="31316"/>
                    <a:pt x="76316" y="-18349"/>
                    <a:pt x="143387" y="6620"/>
                  </a:cubicBezTo>
                  <a:cubicBezTo>
                    <a:pt x="184030" y="21839"/>
                    <a:pt x="205810" y="57197"/>
                    <a:pt x="190045" y="99572"/>
                  </a:cubicBezTo>
                  <a:close/>
                </a:path>
              </a:pathLst>
            </a:custGeom>
            <a:solidFill>
              <a:srgbClr val="403F38"/>
            </a:solidFill>
            <a:ln w="909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1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8" name="Freeform 38">
              <a:extLst>
                <a:ext uri="{FF2B5EF4-FFF2-40B4-BE49-F238E27FC236}">
                  <a16:creationId xmlns:a16="http://schemas.microsoft.com/office/drawing/2014/main" id="{3D502DF4-2453-4200-9D96-D5CDC3D8A962}"/>
                </a:ext>
              </a:extLst>
            </p:cNvPr>
            <p:cNvSpPr/>
            <p:nvPr/>
          </p:nvSpPr>
          <p:spPr>
            <a:xfrm>
              <a:off x="5565777" y="5152284"/>
              <a:ext cx="136693" cy="173144"/>
            </a:xfrm>
            <a:custGeom>
              <a:avLst/>
              <a:gdLst>
                <a:gd name="connsiteX0" fmla="*/ 49596 w 136692"/>
                <a:gd name="connsiteY0" fmla="*/ 174193 h 173144"/>
                <a:gd name="connsiteX1" fmla="*/ 5216 w 136692"/>
                <a:gd name="connsiteY1" fmla="*/ 71309 h 173144"/>
                <a:gd name="connsiteX2" fmla="*/ 94613 w 136692"/>
                <a:gd name="connsiteY2" fmla="*/ 2780 h 173144"/>
                <a:gd name="connsiteX3" fmla="*/ 139448 w 136692"/>
                <a:gd name="connsiteY3" fmla="*/ 106576 h 173144"/>
                <a:gd name="connsiteX4" fmla="*/ 49596 w 136692"/>
                <a:gd name="connsiteY4" fmla="*/ 174193 h 173144"/>
                <a:gd name="connsiteX5" fmla="*/ 89419 w 136692"/>
                <a:gd name="connsiteY5" fmla="*/ 22373 h 173144"/>
                <a:gd name="connsiteX6" fmla="*/ 32190 w 136692"/>
                <a:gd name="connsiteY6" fmla="*/ 78053 h 173144"/>
                <a:gd name="connsiteX7" fmla="*/ 54790 w 136692"/>
                <a:gd name="connsiteY7" fmla="*/ 154600 h 173144"/>
                <a:gd name="connsiteX8" fmla="*/ 112748 w 136692"/>
                <a:gd name="connsiteY8" fmla="*/ 99194 h 173144"/>
                <a:gd name="connsiteX9" fmla="*/ 89419 w 136692"/>
                <a:gd name="connsiteY9" fmla="*/ 22373 h 173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6692" h="173144">
                  <a:moveTo>
                    <a:pt x="49596" y="174193"/>
                  </a:moveTo>
                  <a:cubicBezTo>
                    <a:pt x="-1345" y="160797"/>
                    <a:pt x="-6448" y="115688"/>
                    <a:pt x="5216" y="71309"/>
                  </a:cubicBezTo>
                  <a:cubicBezTo>
                    <a:pt x="16881" y="26929"/>
                    <a:pt x="43672" y="-10707"/>
                    <a:pt x="94613" y="2780"/>
                  </a:cubicBezTo>
                  <a:cubicBezTo>
                    <a:pt x="145554" y="16267"/>
                    <a:pt x="151022" y="62469"/>
                    <a:pt x="139448" y="106576"/>
                  </a:cubicBezTo>
                  <a:cubicBezTo>
                    <a:pt x="127875" y="150682"/>
                    <a:pt x="100901" y="187680"/>
                    <a:pt x="49596" y="174193"/>
                  </a:cubicBezTo>
                  <a:close/>
                  <a:moveTo>
                    <a:pt x="89419" y="22373"/>
                  </a:moveTo>
                  <a:cubicBezTo>
                    <a:pt x="55337" y="13260"/>
                    <a:pt x="39025" y="51898"/>
                    <a:pt x="32190" y="78053"/>
                  </a:cubicBezTo>
                  <a:cubicBezTo>
                    <a:pt x="25356" y="104206"/>
                    <a:pt x="20708" y="145670"/>
                    <a:pt x="54790" y="154600"/>
                  </a:cubicBezTo>
                  <a:cubicBezTo>
                    <a:pt x="88872" y="163531"/>
                    <a:pt x="105731" y="125713"/>
                    <a:pt x="112748" y="99194"/>
                  </a:cubicBezTo>
                  <a:cubicBezTo>
                    <a:pt x="119765" y="72676"/>
                    <a:pt x="123410" y="31395"/>
                    <a:pt x="89419" y="22373"/>
                  </a:cubicBezTo>
                  <a:close/>
                </a:path>
              </a:pathLst>
            </a:custGeom>
            <a:solidFill>
              <a:srgbClr val="403F38"/>
            </a:solidFill>
            <a:ln w="909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1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9" name="Freeform 39">
              <a:extLst>
                <a:ext uri="{FF2B5EF4-FFF2-40B4-BE49-F238E27FC236}">
                  <a16:creationId xmlns:a16="http://schemas.microsoft.com/office/drawing/2014/main" id="{708BCC4F-E2EA-41EC-A5D9-6FC1E408ABD3}"/>
                </a:ext>
              </a:extLst>
            </p:cNvPr>
            <p:cNvSpPr/>
            <p:nvPr/>
          </p:nvSpPr>
          <p:spPr>
            <a:xfrm>
              <a:off x="5727369" y="5187488"/>
              <a:ext cx="145806" cy="246047"/>
            </a:xfrm>
            <a:custGeom>
              <a:avLst/>
              <a:gdLst>
                <a:gd name="connsiteX0" fmla="*/ 127215 w 145805"/>
                <a:gd name="connsiteY0" fmla="*/ 183461 h 246046"/>
                <a:gd name="connsiteX1" fmla="*/ 44380 w 145805"/>
                <a:gd name="connsiteY1" fmla="*/ 244517 h 246046"/>
                <a:gd name="connsiteX2" fmla="*/ 0 w 145805"/>
                <a:gd name="connsiteY2" fmla="*/ 231485 h 246046"/>
                <a:gd name="connsiteX3" fmla="*/ 3918 w 145805"/>
                <a:gd name="connsiteY3" fmla="*/ 207245 h 246046"/>
                <a:gd name="connsiteX4" fmla="*/ 43833 w 145805"/>
                <a:gd name="connsiteY4" fmla="*/ 223557 h 246046"/>
                <a:gd name="connsiteX5" fmla="*/ 103522 w 145805"/>
                <a:gd name="connsiteY5" fmla="*/ 176353 h 246046"/>
                <a:gd name="connsiteX6" fmla="*/ 108352 w 145805"/>
                <a:gd name="connsiteY6" fmla="*/ 146918 h 246046"/>
                <a:gd name="connsiteX7" fmla="*/ 107623 w 145805"/>
                <a:gd name="connsiteY7" fmla="*/ 146918 h 246046"/>
                <a:gd name="connsiteX8" fmla="*/ 58140 w 145805"/>
                <a:gd name="connsiteY8" fmla="*/ 171705 h 246046"/>
                <a:gd name="connsiteX9" fmla="*/ 15127 w 145805"/>
                <a:gd name="connsiteY9" fmla="*/ 79848 h 246046"/>
                <a:gd name="connsiteX10" fmla="*/ 86845 w 145805"/>
                <a:gd name="connsiteY10" fmla="*/ 748 h 246046"/>
                <a:gd name="connsiteX11" fmla="*/ 125302 w 145805"/>
                <a:gd name="connsiteY11" fmla="*/ 39204 h 246046"/>
                <a:gd name="connsiteX12" fmla="*/ 126031 w 145805"/>
                <a:gd name="connsiteY12" fmla="*/ 39204 h 246046"/>
                <a:gd name="connsiteX13" fmla="*/ 130496 w 145805"/>
                <a:gd name="connsiteY13" fmla="*/ 11866 h 246046"/>
                <a:gd name="connsiteX14" fmla="*/ 154372 w 145805"/>
                <a:gd name="connsiteY14" fmla="*/ 15784 h 246046"/>
                <a:gd name="connsiteX15" fmla="*/ 88759 w 145805"/>
                <a:gd name="connsiteY15" fmla="*/ 21799 h 246046"/>
                <a:gd name="connsiteX16" fmla="*/ 42739 w 145805"/>
                <a:gd name="connsiteY16" fmla="*/ 84951 h 246046"/>
                <a:gd name="connsiteX17" fmla="*/ 66615 w 145805"/>
                <a:gd name="connsiteY17" fmla="*/ 152659 h 246046"/>
                <a:gd name="connsiteX18" fmla="*/ 117556 w 145805"/>
                <a:gd name="connsiteY18" fmla="*/ 92514 h 246046"/>
                <a:gd name="connsiteX19" fmla="*/ 88759 w 145805"/>
                <a:gd name="connsiteY19" fmla="*/ 21799 h 246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45805" h="246046">
                  <a:moveTo>
                    <a:pt x="127215" y="183461"/>
                  </a:moveTo>
                  <a:cubicBezTo>
                    <a:pt x="119378" y="231212"/>
                    <a:pt x="92495" y="252445"/>
                    <a:pt x="44380" y="244517"/>
                  </a:cubicBezTo>
                  <a:cubicBezTo>
                    <a:pt x="29148" y="241834"/>
                    <a:pt x="14263" y="237464"/>
                    <a:pt x="0" y="231485"/>
                  </a:cubicBezTo>
                  <a:lnTo>
                    <a:pt x="3918" y="207245"/>
                  </a:lnTo>
                  <a:cubicBezTo>
                    <a:pt x="15752" y="215751"/>
                    <a:pt x="29429" y="221340"/>
                    <a:pt x="43833" y="223557"/>
                  </a:cubicBezTo>
                  <a:cubicBezTo>
                    <a:pt x="82471" y="229936"/>
                    <a:pt x="97690" y="211893"/>
                    <a:pt x="103522" y="176353"/>
                  </a:cubicBezTo>
                  <a:lnTo>
                    <a:pt x="108352" y="146918"/>
                  </a:lnTo>
                  <a:lnTo>
                    <a:pt x="107623" y="146918"/>
                  </a:lnTo>
                  <a:cubicBezTo>
                    <a:pt x="98610" y="165398"/>
                    <a:pt x="78337" y="175554"/>
                    <a:pt x="58140" y="171705"/>
                  </a:cubicBezTo>
                  <a:cubicBezTo>
                    <a:pt x="12576" y="164141"/>
                    <a:pt x="8931" y="117483"/>
                    <a:pt x="15127" y="79848"/>
                  </a:cubicBezTo>
                  <a:cubicBezTo>
                    <a:pt x="21051" y="43396"/>
                    <a:pt x="40826" y="-6724"/>
                    <a:pt x="86845" y="748"/>
                  </a:cubicBezTo>
                  <a:cubicBezTo>
                    <a:pt x="106922" y="3321"/>
                    <a:pt x="122728" y="19127"/>
                    <a:pt x="125302" y="39204"/>
                  </a:cubicBezTo>
                  <a:lnTo>
                    <a:pt x="126031" y="39204"/>
                  </a:lnTo>
                  <a:lnTo>
                    <a:pt x="130496" y="11866"/>
                  </a:lnTo>
                  <a:lnTo>
                    <a:pt x="154372" y="15784"/>
                  </a:lnTo>
                  <a:close/>
                  <a:moveTo>
                    <a:pt x="88759" y="21799"/>
                  </a:moveTo>
                  <a:cubicBezTo>
                    <a:pt x="57867" y="16695"/>
                    <a:pt x="46293" y="63171"/>
                    <a:pt x="42739" y="84951"/>
                  </a:cubicBezTo>
                  <a:cubicBezTo>
                    <a:pt x="39185" y="106730"/>
                    <a:pt x="36725" y="147738"/>
                    <a:pt x="66615" y="152659"/>
                  </a:cubicBezTo>
                  <a:cubicBezTo>
                    <a:pt x="96505" y="157580"/>
                    <a:pt x="113637" y="116208"/>
                    <a:pt x="117556" y="92514"/>
                  </a:cubicBezTo>
                  <a:cubicBezTo>
                    <a:pt x="121474" y="68821"/>
                    <a:pt x="118649" y="26629"/>
                    <a:pt x="88759" y="21799"/>
                  </a:cubicBezTo>
                  <a:close/>
                </a:path>
              </a:pathLst>
            </a:custGeom>
            <a:solidFill>
              <a:srgbClr val="403F38"/>
            </a:solidFill>
            <a:ln w="909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1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0" name="Freeform 40">
              <a:extLst>
                <a:ext uri="{FF2B5EF4-FFF2-40B4-BE49-F238E27FC236}">
                  <a16:creationId xmlns:a16="http://schemas.microsoft.com/office/drawing/2014/main" id="{13AFD9C8-89F3-44C6-8FDE-B900053AC3DF}"/>
                </a:ext>
              </a:extLst>
            </p:cNvPr>
            <p:cNvSpPr/>
            <p:nvPr/>
          </p:nvSpPr>
          <p:spPr>
            <a:xfrm>
              <a:off x="5925756" y="5209924"/>
              <a:ext cx="127580" cy="173144"/>
            </a:xfrm>
            <a:custGeom>
              <a:avLst/>
              <a:gdLst>
                <a:gd name="connsiteX0" fmla="*/ 96961 w 127579"/>
                <a:gd name="connsiteY0" fmla="*/ 175331 h 173144"/>
                <a:gd name="connsiteX1" fmla="*/ 103066 w 127579"/>
                <a:gd name="connsiteY1" fmla="*/ 81651 h 173144"/>
                <a:gd name="connsiteX2" fmla="*/ 81833 w 127579"/>
                <a:gd name="connsiteY2" fmla="*/ 24969 h 173144"/>
                <a:gd name="connsiteX3" fmla="*/ 28705 w 127579"/>
                <a:gd name="connsiteY3" fmla="*/ 100971 h 173144"/>
                <a:gd name="connsiteX4" fmla="*/ 24149 w 127579"/>
                <a:gd name="connsiteY4" fmla="*/ 170593 h 173144"/>
                <a:gd name="connsiteX5" fmla="*/ 0 w 127579"/>
                <a:gd name="connsiteY5" fmla="*/ 168952 h 173144"/>
                <a:gd name="connsiteX6" fmla="*/ 11118 w 127579"/>
                <a:gd name="connsiteY6" fmla="*/ 0 h 173144"/>
                <a:gd name="connsiteX7" fmla="*/ 35267 w 127579"/>
                <a:gd name="connsiteY7" fmla="*/ 1549 h 173144"/>
                <a:gd name="connsiteX8" fmla="*/ 32715 w 127579"/>
                <a:gd name="connsiteY8" fmla="*/ 40644 h 173144"/>
                <a:gd name="connsiteX9" fmla="*/ 33444 w 127579"/>
                <a:gd name="connsiteY9" fmla="*/ 40644 h 173144"/>
                <a:gd name="connsiteX10" fmla="*/ 89124 w 127579"/>
                <a:gd name="connsiteY10" fmla="*/ 1185 h 173144"/>
                <a:gd name="connsiteX11" fmla="*/ 129038 w 127579"/>
                <a:gd name="connsiteY11" fmla="*/ 55862 h 173144"/>
                <a:gd name="connsiteX12" fmla="*/ 121110 w 127579"/>
                <a:gd name="connsiteY12" fmla="*/ 176607 h 173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7579" h="173144">
                  <a:moveTo>
                    <a:pt x="96961" y="175331"/>
                  </a:moveTo>
                  <a:lnTo>
                    <a:pt x="103066" y="81651"/>
                  </a:lnTo>
                  <a:cubicBezTo>
                    <a:pt x="104342" y="62788"/>
                    <a:pt x="109901" y="26974"/>
                    <a:pt x="81833" y="24969"/>
                  </a:cubicBezTo>
                  <a:cubicBezTo>
                    <a:pt x="48116" y="22691"/>
                    <a:pt x="30437" y="74725"/>
                    <a:pt x="28705" y="100971"/>
                  </a:cubicBezTo>
                  <a:lnTo>
                    <a:pt x="24149" y="170593"/>
                  </a:lnTo>
                  <a:lnTo>
                    <a:pt x="0" y="168952"/>
                  </a:lnTo>
                  <a:lnTo>
                    <a:pt x="11118" y="0"/>
                  </a:lnTo>
                  <a:lnTo>
                    <a:pt x="35267" y="1549"/>
                  </a:lnTo>
                  <a:lnTo>
                    <a:pt x="32715" y="40644"/>
                  </a:lnTo>
                  <a:lnTo>
                    <a:pt x="33444" y="40644"/>
                  </a:lnTo>
                  <a:cubicBezTo>
                    <a:pt x="43650" y="14945"/>
                    <a:pt x="59689" y="-729"/>
                    <a:pt x="89124" y="1185"/>
                  </a:cubicBezTo>
                  <a:cubicBezTo>
                    <a:pt x="118558" y="3098"/>
                    <a:pt x="130769" y="29617"/>
                    <a:pt x="129038" y="55862"/>
                  </a:cubicBezTo>
                  <a:lnTo>
                    <a:pt x="121110" y="176607"/>
                  </a:lnTo>
                  <a:close/>
                </a:path>
              </a:pathLst>
            </a:custGeom>
            <a:solidFill>
              <a:srgbClr val="403F38"/>
            </a:solidFill>
            <a:ln w="909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1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1" name="Freeform 41">
              <a:extLst>
                <a:ext uri="{FF2B5EF4-FFF2-40B4-BE49-F238E27FC236}">
                  <a16:creationId xmlns:a16="http://schemas.microsoft.com/office/drawing/2014/main" id="{23A5B20B-161A-4FF8-87D2-5B91457F830F}"/>
                </a:ext>
              </a:extLst>
            </p:cNvPr>
            <p:cNvSpPr/>
            <p:nvPr/>
          </p:nvSpPr>
          <p:spPr>
            <a:xfrm>
              <a:off x="6111203" y="5142124"/>
              <a:ext cx="27339" cy="236934"/>
            </a:xfrm>
            <a:custGeom>
              <a:avLst/>
              <a:gdLst>
                <a:gd name="connsiteX0" fmla="*/ 0 w 27338"/>
                <a:gd name="connsiteY0" fmla="*/ 31986 h 236934"/>
                <a:gd name="connsiteX1" fmla="*/ 0 w 27338"/>
                <a:gd name="connsiteY1" fmla="*/ 0 h 236934"/>
                <a:gd name="connsiteX2" fmla="*/ 31986 w 27338"/>
                <a:gd name="connsiteY2" fmla="*/ 0 h 236934"/>
                <a:gd name="connsiteX3" fmla="*/ 31986 w 27338"/>
                <a:gd name="connsiteY3" fmla="*/ 31986 h 236934"/>
                <a:gd name="connsiteX4" fmla="*/ 5468 w 27338"/>
                <a:gd name="connsiteY4" fmla="*/ 245409 h 236934"/>
                <a:gd name="connsiteX5" fmla="*/ 4192 w 27338"/>
                <a:gd name="connsiteY5" fmla="*/ 76092 h 236934"/>
                <a:gd name="connsiteX6" fmla="*/ 28432 w 27338"/>
                <a:gd name="connsiteY6" fmla="*/ 76092 h 236934"/>
                <a:gd name="connsiteX7" fmla="*/ 29708 w 27338"/>
                <a:gd name="connsiteY7" fmla="*/ 245409 h 2369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7338" h="236934">
                  <a:moveTo>
                    <a:pt x="0" y="31986"/>
                  </a:moveTo>
                  <a:lnTo>
                    <a:pt x="0" y="0"/>
                  </a:lnTo>
                  <a:lnTo>
                    <a:pt x="31986" y="0"/>
                  </a:lnTo>
                  <a:lnTo>
                    <a:pt x="31986" y="31986"/>
                  </a:lnTo>
                  <a:close/>
                  <a:moveTo>
                    <a:pt x="5468" y="245409"/>
                  </a:moveTo>
                  <a:lnTo>
                    <a:pt x="4192" y="76092"/>
                  </a:lnTo>
                  <a:lnTo>
                    <a:pt x="28432" y="76092"/>
                  </a:lnTo>
                  <a:lnTo>
                    <a:pt x="29708" y="245409"/>
                  </a:lnTo>
                  <a:close/>
                </a:path>
              </a:pathLst>
            </a:custGeom>
            <a:solidFill>
              <a:srgbClr val="403F38"/>
            </a:solidFill>
            <a:ln w="909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1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2" name="Freeform 42">
              <a:extLst>
                <a:ext uri="{FF2B5EF4-FFF2-40B4-BE49-F238E27FC236}">
                  <a16:creationId xmlns:a16="http://schemas.microsoft.com/office/drawing/2014/main" id="{64A7ACB1-AE31-4418-90C4-D13F34617164}"/>
                </a:ext>
              </a:extLst>
            </p:cNvPr>
            <p:cNvSpPr/>
            <p:nvPr/>
          </p:nvSpPr>
          <p:spPr>
            <a:xfrm>
              <a:off x="6182465" y="5158619"/>
              <a:ext cx="100241" cy="218708"/>
            </a:xfrm>
            <a:custGeom>
              <a:avLst/>
              <a:gdLst>
                <a:gd name="connsiteX0" fmla="*/ 52763 w 100241"/>
                <a:gd name="connsiteY0" fmla="*/ 75272 h 218708"/>
                <a:gd name="connsiteX1" fmla="*/ 59507 w 100241"/>
                <a:gd name="connsiteY1" fmla="*/ 179250 h 218708"/>
                <a:gd name="connsiteX2" fmla="*/ 89032 w 100241"/>
                <a:gd name="connsiteY2" fmla="*/ 205860 h 218708"/>
                <a:gd name="connsiteX3" fmla="*/ 105162 w 100241"/>
                <a:gd name="connsiteY3" fmla="*/ 201576 h 218708"/>
                <a:gd name="connsiteX4" fmla="*/ 106620 w 100241"/>
                <a:gd name="connsiteY4" fmla="*/ 223265 h 218708"/>
                <a:gd name="connsiteX5" fmla="*/ 85387 w 100241"/>
                <a:gd name="connsiteY5" fmla="*/ 226454 h 218708"/>
                <a:gd name="connsiteX6" fmla="*/ 35722 w 100241"/>
                <a:gd name="connsiteY6" fmla="*/ 185811 h 218708"/>
                <a:gd name="connsiteX7" fmla="*/ 28614 w 100241"/>
                <a:gd name="connsiteY7" fmla="*/ 76457 h 218708"/>
                <a:gd name="connsiteX8" fmla="*/ 1276 w 100241"/>
                <a:gd name="connsiteY8" fmla="*/ 78280 h 218708"/>
                <a:gd name="connsiteX9" fmla="*/ 0 w 100241"/>
                <a:gd name="connsiteY9" fmla="*/ 58049 h 218708"/>
                <a:gd name="connsiteX10" fmla="*/ 27339 w 100241"/>
                <a:gd name="connsiteY10" fmla="*/ 56226 h 218708"/>
                <a:gd name="connsiteX11" fmla="*/ 24696 w 100241"/>
                <a:gd name="connsiteY11" fmla="*/ 16768 h 218708"/>
                <a:gd name="connsiteX12" fmla="*/ 47934 w 100241"/>
                <a:gd name="connsiteY12" fmla="*/ 0 h 218708"/>
                <a:gd name="connsiteX13" fmla="*/ 51396 w 100241"/>
                <a:gd name="connsiteY13" fmla="*/ 54677 h 218708"/>
                <a:gd name="connsiteX14" fmla="*/ 96961 w 100241"/>
                <a:gd name="connsiteY14" fmla="*/ 51670 h 218708"/>
                <a:gd name="connsiteX15" fmla="*/ 98328 w 100241"/>
                <a:gd name="connsiteY15" fmla="*/ 71901 h 218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00241" h="218708">
                  <a:moveTo>
                    <a:pt x="52763" y="75272"/>
                  </a:moveTo>
                  <a:lnTo>
                    <a:pt x="59507" y="179250"/>
                  </a:lnTo>
                  <a:cubicBezTo>
                    <a:pt x="60692" y="197476"/>
                    <a:pt x="69531" y="207135"/>
                    <a:pt x="89032" y="205860"/>
                  </a:cubicBezTo>
                  <a:cubicBezTo>
                    <a:pt x="94668" y="205698"/>
                    <a:pt x="100189" y="204232"/>
                    <a:pt x="105162" y="201576"/>
                  </a:cubicBezTo>
                  <a:lnTo>
                    <a:pt x="106620" y="223265"/>
                  </a:lnTo>
                  <a:cubicBezTo>
                    <a:pt x="99634" y="224868"/>
                    <a:pt x="92536" y="225934"/>
                    <a:pt x="85387" y="226454"/>
                  </a:cubicBezTo>
                  <a:cubicBezTo>
                    <a:pt x="53492" y="228550"/>
                    <a:pt x="37818" y="218800"/>
                    <a:pt x="35722" y="185811"/>
                  </a:cubicBezTo>
                  <a:lnTo>
                    <a:pt x="28614" y="76457"/>
                  </a:lnTo>
                  <a:lnTo>
                    <a:pt x="1276" y="78280"/>
                  </a:lnTo>
                  <a:lnTo>
                    <a:pt x="0" y="58049"/>
                  </a:lnTo>
                  <a:lnTo>
                    <a:pt x="27339" y="56226"/>
                  </a:lnTo>
                  <a:lnTo>
                    <a:pt x="24696" y="16768"/>
                  </a:lnTo>
                  <a:lnTo>
                    <a:pt x="47934" y="0"/>
                  </a:lnTo>
                  <a:lnTo>
                    <a:pt x="51396" y="54677"/>
                  </a:lnTo>
                  <a:lnTo>
                    <a:pt x="96961" y="51670"/>
                  </a:lnTo>
                  <a:lnTo>
                    <a:pt x="98328" y="71901"/>
                  </a:lnTo>
                  <a:close/>
                </a:path>
              </a:pathLst>
            </a:custGeom>
            <a:solidFill>
              <a:srgbClr val="403F38"/>
            </a:solidFill>
            <a:ln w="909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1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3" name="Freeform 43">
              <a:extLst>
                <a:ext uri="{FF2B5EF4-FFF2-40B4-BE49-F238E27FC236}">
                  <a16:creationId xmlns:a16="http://schemas.microsoft.com/office/drawing/2014/main" id="{A417F122-92B3-4A56-877D-01DE18040F23}"/>
                </a:ext>
              </a:extLst>
            </p:cNvPr>
            <p:cNvSpPr/>
            <p:nvPr/>
          </p:nvSpPr>
          <p:spPr>
            <a:xfrm>
              <a:off x="6304030" y="5126997"/>
              <a:ext cx="54677" cy="246047"/>
            </a:xfrm>
            <a:custGeom>
              <a:avLst/>
              <a:gdLst>
                <a:gd name="connsiteX0" fmla="*/ 3918 w 54677"/>
                <a:gd name="connsiteY0" fmla="*/ 35722 h 246046"/>
                <a:gd name="connsiteX1" fmla="*/ 0 w 54677"/>
                <a:gd name="connsiteY1" fmla="*/ 3919 h 246046"/>
                <a:gd name="connsiteX2" fmla="*/ 31804 w 54677"/>
                <a:gd name="connsiteY2" fmla="*/ 0 h 246046"/>
                <a:gd name="connsiteX3" fmla="*/ 35722 w 54677"/>
                <a:gd name="connsiteY3" fmla="*/ 31804 h 246046"/>
                <a:gd name="connsiteX4" fmla="*/ 33809 w 54677"/>
                <a:gd name="connsiteY4" fmla="*/ 247141 h 246046"/>
                <a:gd name="connsiteX5" fmla="*/ 13214 w 54677"/>
                <a:gd name="connsiteY5" fmla="*/ 79009 h 246046"/>
                <a:gd name="connsiteX6" fmla="*/ 37180 w 54677"/>
                <a:gd name="connsiteY6" fmla="*/ 76092 h 246046"/>
                <a:gd name="connsiteX7" fmla="*/ 57775 w 54677"/>
                <a:gd name="connsiteY7" fmla="*/ 244225 h 246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4677" h="246046">
                  <a:moveTo>
                    <a:pt x="3918" y="35722"/>
                  </a:moveTo>
                  <a:lnTo>
                    <a:pt x="0" y="3919"/>
                  </a:lnTo>
                  <a:lnTo>
                    <a:pt x="31804" y="0"/>
                  </a:lnTo>
                  <a:lnTo>
                    <a:pt x="35722" y="31804"/>
                  </a:lnTo>
                  <a:close/>
                  <a:moveTo>
                    <a:pt x="33809" y="247141"/>
                  </a:moveTo>
                  <a:lnTo>
                    <a:pt x="13214" y="79009"/>
                  </a:lnTo>
                  <a:lnTo>
                    <a:pt x="37180" y="76092"/>
                  </a:lnTo>
                  <a:lnTo>
                    <a:pt x="57775" y="244225"/>
                  </a:lnTo>
                  <a:close/>
                </a:path>
              </a:pathLst>
            </a:custGeom>
            <a:solidFill>
              <a:srgbClr val="403F38"/>
            </a:solidFill>
            <a:ln w="909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1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4" name="Freeform 44">
              <a:extLst>
                <a:ext uri="{FF2B5EF4-FFF2-40B4-BE49-F238E27FC236}">
                  <a16:creationId xmlns:a16="http://schemas.microsoft.com/office/drawing/2014/main" id="{383DC98E-3C32-4322-BC54-7C1985DA01F9}"/>
                </a:ext>
              </a:extLst>
            </p:cNvPr>
            <p:cNvSpPr/>
            <p:nvPr/>
          </p:nvSpPr>
          <p:spPr>
            <a:xfrm>
              <a:off x="6373835" y="5173017"/>
              <a:ext cx="136693" cy="173144"/>
            </a:xfrm>
            <a:custGeom>
              <a:avLst/>
              <a:gdLst>
                <a:gd name="connsiteX0" fmla="*/ 118649 w 136692"/>
                <a:gd name="connsiteY0" fmla="*/ 176880 h 173144"/>
                <a:gd name="connsiteX1" fmla="*/ 94591 w 136692"/>
                <a:gd name="connsiteY1" fmla="*/ 181437 h 173144"/>
                <a:gd name="connsiteX2" fmla="*/ 0 w 136692"/>
                <a:gd name="connsiteY2" fmla="*/ 27065 h 173144"/>
                <a:gd name="connsiteX3" fmla="*/ 25516 w 136692"/>
                <a:gd name="connsiteY3" fmla="*/ 22144 h 173144"/>
                <a:gd name="connsiteX4" fmla="*/ 99057 w 136692"/>
                <a:gd name="connsiteY4" fmla="*/ 144348 h 173144"/>
                <a:gd name="connsiteX5" fmla="*/ 99786 w 136692"/>
                <a:gd name="connsiteY5" fmla="*/ 144348 h 173144"/>
                <a:gd name="connsiteX6" fmla="*/ 117464 w 136692"/>
                <a:gd name="connsiteY6" fmla="*/ 4830 h 173144"/>
                <a:gd name="connsiteX7" fmla="*/ 142981 w 136692"/>
                <a:gd name="connsiteY7" fmla="*/ 0 h 173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6692" h="173144">
                  <a:moveTo>
                    <a:pt x="118649" y="176880"/>
                  </a:moveTo>
                  <a:lnTo>
                    <a:pt x="94591" y="181437"/>
                  </a:lnTo>
                  <a:lnTo>
                    <a:pt x="0" y="27065"/>
                  </a:lnTo>
                  <a:lnTo>
                    <a:pt x="25516" y="22144"/>
                  </a:lnTo>
                  <a:lnTo>
                    <a:pt x="99057" y="144348"/>
                  </a:lnTo>
                  <a:lnTo>
                    <a:pt x="99786" y="144348"/>
                  </a:lnTo>
                  <a:lnTo>
                    <a:pt x="117464" y="4830"/>
                  </a:lnTo>
                  <a:lnTo>
                    <a:pt x="142981" y="0"/>
                  </a:lnTo>
                  <a:close/>
                </a:path>
              </a:pathLst>
            </a:custGeom>
            <a:solidFill>
              <a:srgbClr val="403F38"/>
            </a:solidFill>
            <a:ln w="909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1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5" name="Freeform 45">
              <a:extLst>
                <a:ext uri="{FF2B5EF4-FFF2-40B4-BE49-F238E27FC236}">
                  <a16:creationId xmlns:a16="http://schemas.microsoft.com/office/drawing/2014/main" id="{3FBA9263-50B8-4BD4-9423-0EDBDC86A916}"/>
                </a:ext>
              </a:extLst>
            </p:cNvPr>
            <p:cNvSpPr/>
            <p:nvPr/>
          </p:nvSpPr>
          <p:spPr>
            <a:xfrm>
              <a:off x="6551037" y="5143575"/>
              <a:ext cx="145806" cy="164031"/>
            </a:xfrm>
            <a:custGeom>
              <a:avLst/>
              <a:gdLst>
                <a:gd name="connsiteX0" fmla="*/ 29386 w 145805"/>
                <a:gd name="connsiteY0" fmla="*/ 83117 h 164031"/>
                <a:gd name="connsiteX1" fmla="*/ 32120 w 145805"/>
                <a:gd name="connsiteY1" fmla="*/ 92686 h 164031"/>
                <a:gd name="connsiteX2" fmla="*/ 110126 w 145805"/>
                <a:gd name="connsiteY2" fmla="*/ 148001 h 164031"/>
                <a:gd name="connsiteX3" fmla="*/ 141019 w 145805"/>
                <a:gd name="connsiteY3" fmla="*/ 134514 h 164031"/>
                <a:gd name="connsiteX4" fmla="*/ 146486 w 145805"/>
                <a:gd name="connsiteY4" fmla="*/ 153651 h 164031"/>
                <a:gd name="connsiteX5" fmla="*/ 110490 w 145805"/>
                <a:gd name="connsiteY5" fmla="*/ 168960 h 164031"/>
                <a:gd name="connsiteX6" fmla="*/ 5419 w 145805"/>
                <a:gd name="connsiteY6" fmla="*/ 100523 h 164031"/>
                <a:gd name="connsiteX7" fmla="*/ 46792 w 145805"/>
                <a:gd name="connsiteY7" fmla="*/ 2833 h 164031"/>
                <a:gd name="connsiteX8" fmla="*/ 121061 w 145805"/>
                <a:gd name="connsiteY8" fmla="*/ 48853 h 164031"/>
                <a:gd name="connsiteX9" fmla="*/ 123249 w 145805"/>
                <a:gd name="connsiteY9" fmla="*/ 56690 h 164031"/>
                <a:gd name="connsiteX10" fmla="*/ 91080 w 145805"/>
                <a:gd name="connsiteY10" fmla="*/ 44661 h 164031"/>
                <a:gd name="connsiteX11" fmla="*/ 53277 w 145805"/>
                <a:gd name="connsiteY11" fmla="*/ 21999 h 164031"/>
                <a:gd name="connsiteX12" fmla="*/ 51166 w 145805"/>
                <a:gd name="connsiteY12" fmla="*/ 22608 h 164031"/>
                <a:gd name="connsiteX13" fmla="*/ 25650 w 145805"/>
                <a:gd name="connsiteY13" fmla="*/ 63069 h 1640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45805" h="164031">
                  <a:moveTo>
                    <a:pt x="29386" y="83117"/>
                  </a:moveTo>
                  <a:lnTo>
                    <a:pt x="32120" y="92686"/>
                  </a:lnTo>
                  <a:cubicBezTo>
                    <a:pt x="42053" y="128317"/>
                    <a:pt x="70030" y="159301"/>
                    <a:pt x="110126" y="148001"/>
                  </a:cubicBezTo>
                  <a:cubicBezTo>
                    <a:pt x="120960" y="144851"/>
                    <a:pt x="131343" y="140318"/>
                    <a:pt x="141019" y="134514"/>
                  </a:cubicBezTo>
                  <a:lnTo>
                    <a:pt x="146486" y="153651"/>
                  </a:lnTo>
                  <a:cubicBezTo>
                    <a:pt x="135346" y="160574"/>
                    <a:pt x="123205" y="165738"/>
                    <a:pt x="110490" y="168960"/>
                  </a:cubicBezTo>
                  <a:cubicBezTo>
                    <a:pt x="53900" y="184817"/>
                    <a:pt x="20364" y="153651"/>
                    <a:pt x="5419" y="100523"/>
                  </a:cubicBezTo>
                  <a:cubicBezTo>
                    <a:pt x="-6519" y="58057"/>
                    <a:pt x="-1233" y="16229"/>
                    <a:pt x="46792" y="2833"/>
                  </a:cubicBezTo>
                  <a:cubicBezTo>
                    <a:pt x="84428" y="-7829"/>
                    <a:pt x="110582" y="12493"/>
                    <a:pt x="121061" y="48853"/>
                  </a:cubicBezTo>
                  <a:lnTo>
                    <a:pt x="123249" y="56690"/>
                  </a:lnTo>
                  <a:close/>
                  <a:moveTo>
                    <a:pt x="91080" y="44661"/>
                  </a:moveTo>
                  <a:cubicBezTo>
                    <a:pt x="86899" y="27964"/>
                    <a:pt x="69974" y="17818"/>
                    <a:pt x="53277" y="21999"/>
                  </a:cubicBezTo>
                  <a:cubicBezTo>
                    <a:pt x="52566" y="22177"/>
                    <a:pt x="51862" y="22380"/>
                    <a:pt x="51166" y="22608"/>
                  </a:cubicBezTo>
                  <a:cubicBezTo>
                    <a:pt x="31664" y="28076"/>
                    <a:pt x="24283" y="43841"/>
                    <a:pt x="25650" y="63069"/>
                  </a:cubicBezTo>
                  <a:close/>
                </a:path>
              </a:pathLst>
            </a:custGeom>
            <a:solidFill>
              <a:srgbClr val="403F38"/>
            </a:solidFill>
            <a:ln w="909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1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46" name="Oval 45">
            <a:extLst>
              <a:ext uri="{FF2B5EF4-FFF2-40B4-BE49-F238E27FC236}">
                <a16:creationId xmlns:a16="http://schemas.microsoft.com/office/drawing/2014/main" id="{677DEC1E-5EE6-4381-BB73-62E5C8DFB870}"/>
              </a:ext>
            </a:extLst>
          </p:cNvPr>
          <p:cNvSpPr/>
          <p:nvPr/>
        </p:nvSpPr>
        <p:spPr>
          <a:xfrm>
            <a:off x="4695516" y="2826944"/>
            <a:ext cx="1946534" cy="1898011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4571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15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Well-Hearing</a:t>
            </a:r>
            <a:br>
              <a:rPr kumimoji="0" lang="de-CH" sz="15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de-CH" sz="15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is </a:t>
            </a:r>
            <a:br>
              <a:rPr kumimoji="0" lang="de-CH" sz="15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de-CH" sz="15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Well-Being</a:t>
            </a:r>
            <a:r>
              <a:rPr kumimoji="0" lang="de-CH" sz="1500" b="1" i="0" u="none" strike="noStrike" kern="1200" cap="none" spc="0" normalizeH="0" baseline="30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™</a:t>
            </a:r>
            <a:endParaRPr kumimoji="0" lang="en-US" sz="1500" b="1" i="0" u="none" strike="noStrike" kern="1200" cap="none" spc="0" normalizeH="0" baseline="3000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58673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424 0.03056 L -4.16667E-7 -3.7037E-6 " pathEditMode="relative" rAng="0" ptsTypes="AA">
                                      <p:cBhvr>
                                        <p:cTn id="1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06" y="-15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3 -0.06203 L 3.33333E-6 -2.22222E-6 " pathEditMode="relative" rAng="0" ptsTypes="AA">
                                      <p:cBhvr>
                                        <p:cTn id="2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310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75 0.03449 L -2.70833E-6 -3.7037E-6 " pathEditMode="relative" rAng="0" ptsTypes="AA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75" y="-17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4945C8-C2FF-4993-A54D-289A4FADF7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err="1"/>
              <a:t>Active</a:t>
            </a:r>
            <a:r>
              <a:rPr lang="de-CH" dirty="0"/>
              <a:t> </a:t>
            </a:r>
            <a:r>
              <a:rPr lang="de-CH" dirty="0" err="1"/>
              <a:t>participation</a:t>
            </a:r>
            <a:r>
              <a:rPr lang="de-CH" dirty="0"/>
              <a:t> in social </a:t>
            </a:r>
            <a:r>
              <a:rPr lang="de-CH" dirty="0" err="1"/>
              <a:t>settings</a:t>
            </a:r>
            <a:endParaRPr lang="de-CH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9403E1-9D26-4B39-B748-B3C6AE153B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09 2019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B1FF5A-F803-4B3B-A926-5CCF877CDF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S. Launer, Andermatt Hearing Forum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D2A999-1D99-4ADD-B8CA-159DA565FD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28127-08F8-47EE-8464-9053AE567DEE}" type="slidenum">
              <a:rPr lang="en-GB" smtClean="0"/>
              <a:pPr/>
              <a:t>11</a:t>
            </a:fld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2E21438-A114-4108-AF2B-738B504CB80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573" y="866265"/>
            <a:ext cx="9144854" cy="514398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D079FE6-D671-4A2C-BABB-D9E20CE4D25D}"/>
              </a:ext>
            </a:extLst>
          </p:cNvPr>
          <p:cNvSpPr txBox="1"/>
          <p:nvPr/>
        </p:nvSpPr>
        <p:spPr>
          <a:xfrm>
            <a:off x="496755" y="5810190"/>
            <a:ext cx="90185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000" dirty="0">
                <a:solidFill>
                  <a:schemeClr val="tx2"/>
                </a:solidFill>
                <a:ea typeface="DengXian" panose="02010600030101010101" pitchFamily="2" charset="-122"/>
                <a:cs typeface="Arial" panose="020B0604020202020204" pitchFamily="34" charset="0"/>
              </a:rPr>
              <a:t>Schulte, M., Meis, M., Krüger, M., </a:t>
            </a:r>
            <a:r>
              <a:rPr lang="de-CH" sz="1000" dirty="0" err="1">
                <a:solidFill>
                  <a:schemeClr val="tx2"/>
                </a:solidFill>
                <a:ea typeface="DengXian" panose="02010600030101010101" pitchFamily="2" charset="-122"/>
                <a:cs typeface="Arial" panose="020B0604020202020204" pitchFamily="34" charset="0"/>
              </a:rPr>
              <a:t>Latzel</a:t>
            </a:r>
            <a:r>
              <a:rPr lang="de-CH" sz="1000" dirty="0">
                <a:solidFill>
                  <a:schemeClr val="tx2"/>
                </a:solidFill>
                <a:ea typeface="DengXian" panose="02010600030101010101" pitchFamily="2" charset="-122"/>
                <a:cs typeface="Arial" panose="020B0604020202020204" pitchFamily="34" charset="0"/>
              </a:rPr>
              <a:t>, M., &amp; Appleton-Huber, J. (2018). </a:t>
            </a:r>
            <a:r>
              <a:rPr lang="de-CH" sz="1000" dirty="0" err="1">
                <a:solidFill>
                  <a:schemeClr val="tx2"/>
                </a:solidFill>
                <a:ea typeface="DengXian" panose="02010600030101010101" pitchFamily="2" charset="-122"/>
                <a:cs typeface="Arial" panose="020B0604020202020204" pitchFamily="34" charset="0"/>
              </a:rPr>
              <a:t>Significant</a:t>
            </a:r>
            <a:r>
              <a:rPr lang="de-CH" sz="1000" dirty="0">
                <a:solidFill>
                  <a:schemeClr val="tx2"/>
                </a:solidFill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de-CH" sz="1000" dirty="0" err="1">
                <a:solidFill>
                  <a:schemeClr val="tx2"/>
                </a:solidFill>
                <a:ea typeface="DengXian" panose="02010600030101010101" pitchFamily="2" charset="-122"/>
                <a:cs typeface="Arial" panose="020B0604020202020204" pitchFamily="34" charset="0"/>
              </a:rPr>
              <a:t>increase</a:t>
            </a:r>
            <a:r>
              <a:rPr lang="de-CH" sz="1000" dirty="0">
                <a:solidFill>
                  <a:schemeClr val="tx2"/>
                </a:solidFill>
                <a:ea typeface="DengXian" panose="02010600030101010101" pitchFamily="2" charset="-122"/>
                <a:cs typeface="Arial" panose="020B0604020202020204" pitchFamily="34" charset="0"/>
              </a:rPr>
              <a:t> in </a:t>
            </a:r>
            <a:r>
              <a:rPr lang="de-CH" sz="1000" dirty="0" err="1">
                <a:solidFill>
                  <a:schemeClr val="tx2"/>
                </a:solidFill>
                <a:ea typeface="DengXian" panose="02010600030101010101" pitchFamily="2" charset="-122"/>
                <a:cs typeface="Arial" panose="020B0604020202020204" pitchFamily="34" charset="0"/>
              </a:rPr>
              <a:t>the</a:t>
            </a:r>
            <a:r>
              <a:rPr lang="de-CH" sz="1000" dirty="0">
                <a:solidFill>
                  <a:schemeClr val="tx2"/>
                </a:solidFill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de-CH" sz="1000" dirty="0" err="1">
                <a:solidFill>
                  <a:schemeClr val="tx2"/>
                </a:solidFill>
                <a:ea typeface="DengXian" panose="02010600030101010101" pitchFamily="2" charset="-122"/>
                <a:cs typeface="Arial" panose="020B0604020202020204" pitchFamily="34" charset="0"/>
              </a:rPr>
              <a:t>amount</a:t>
            </a:r>
            <a:r>
              <a:rPr lang="de-CH" sz="1000" dirty="0">
                <a:solidFill>
                  <a:schemeClr val="tx2"/>
                </a:solidFill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de-CH" sz="1000" dirty="0" err="1">
                <a:solidFill>
                  <a:schemeClr val="tx2"/>
                </a:solidFill>
                <a:ea typeface="DengXian" panose="02010600030101010101" pitchFamily="2" charset="-122"/>
                <a:cs typeface="Arial" panose="020B0604020202020204" pitchFamily="34" charset="0"/>
              </a:rPr>
              <a:t>of</a:t>
            </a:r>
            <a:r>
              <a:rPr lang="de-CH" sz="1000" dirty="0">
                <a:solidFill>
                  <a:schemeClr val="tx2"/>
                </a:solidFill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de-CH" sz="1000" dirty="0" err="1">
                <a:solidFill>
                  <a:schemeClr val="tx2"/>
                </a:solidFill>
                <a:ea typeface="DengXian" panose="02010600030101010101" pitchFamily="2" charset="-122"/>
                <a:cs typeface="Arial" panose="020B0604020202020204" pitchFamily="34" charset="0"/>
              </a:rPr>
              <a:t>social</a:t>
            </a:r>
            <a:r>
              <a:rPr lang="de-CH" sz="1000" dirty="0">
                <a:solidFill>
                  <a:schemeClr val="tx2"/>
                </a:solidFill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de-CH" sz="1000" dirty="0" err="1">
                <a:solidFill>
                  <a:schemeClr val="tx2"/>
                </a:solidFill>
                <a:ea typeface="DengXian" panose="02010600030101010101" pitchFamily="2" charset="-122"/>
                <a:cs typeface="Arial" panose="020B0604020202020204" pitchFamily="34" charset="0"/>
              </a:rPr>
              <a:t>interaction</a:t>
            </a:r>
            <a:r>
              <a:rPr lang="de-CH" sz="1000" dirty="0">
                <a:solidFill>
                  <a:schemeClr val="tx2"/>
                </a:solidFill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de-CH" sz="1000" dirty="0" err="1">
                <a:solidFill>
                  <a:schemeClr val="tx2"/>
                </a:solidFill>
                <a:ea typeface="DengXian" panose="02010600030101010101" pitchFamily="2" charset="-122"/>
                <a:cs typeface="Arial" panose="020B0604020202020204" pitchFamily="34" charset="0"/>
              </a:rPr>
              <a:t>when</a:t>
            </a:r>
            <a:r>
              <a:rPr lang="de-CH" sz="1000" dirty="0">
                <a:solidFill>
                  <a:schemeClr val="tx2"/>
                </a:solidFill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de-CH" sz="1000" dirty="0" err="1">
                <a:solidFill>
                  <a:schemeClr val="tx2"/>
                </a:solidFill>
                <a:ea typeface="DengXian" panose="02010600030101010101" pitchFamily="2" charset="-122"/>
                <a:cs typeface="Arial" panose="020B0604020202020204" pitchFamily="34" charset="0"/>
              </a:rPr>
              <a:t>using</a:t>
            </a:r>
            <a:r>
              <a:rPr lang="de-CH" sz="1000" dirty="0">
                <a:solidFill>
                  <a:schemeClr val="tx2"/>
                </a:solidFill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de-CH" sz="1000" dirty="0" err="1">
                <a:solidFill>
                  <a:schemeClr val="tx2"/>
                </a:solidFill>
                <a:ea typeface="DengXian" panose="02010600030101010101" pitchFamily="2" charset="-122"/>
                <a:cs typeface="Arial" panose="020B0604020202020204" pitchFamily="34" charset="0"/>
              </a:rPr>
              <a:t>StereoZoom</a:t>
            </a:r>
            <a:r>
              <a:rPr lang="de-CH" sz="1000" dirty="0">
                <a:solidFill>
                  <a:schemeClr val="tx2"/>
                </a:solidFill>
                <a:ea typeface="DengXian" panose="02010600030101010101" pitchFamily="2" charset="-122"/>
                <a:cs typeface="Arial" panose="020B0604020202020204" pitchFamily="34" charset="0"/>
              </a:rPr>
              <a:t>. </a:t>
            </a:r>
            <a:r>
              <a:rPr lang="de-CH" sz="1000" dirty="0" err="1">
                <a:solidFill>
                  <a:schemeClr val="tx2"/>
                </a:solidFill>
                <a:ea typeface="DengXian" panose="02010600030101010101" pitchFamily="2" charset="-122"/>
                <a:cs typeface="Arial" panose="020B0604020202020204" pitchFamily="34" charset="0"/>
              </a:rPr>
              <a:t>Phonak</a:t>
            </a:r>
            <a:r>
              <a:rPr lang="de-CH" sz="1000" dirty="0">
                <a:solidFill>
                  <a:schemeClr val="tx2"/>
                </a:solidFill>
                <a:ea typeface="DengXian" panose="02010600030101010101" pitchFamily="2" charset="-122"/>
                <a:cs typeface="Arial" panose="020B0604020202020204" pitchFamily="34" charset="0"/>
              </a:rPr>
              <a:t> Field Study News, </a:t>
            </a:r>
            <a:r>
              <a:rPr lang="de-CH" sz="1000" dirty="0" err="1">
                <a:solidFill>
                  <a:schemeClr val="tx2"/>
                </a:solidFill>
                <a:ea typeface="DengXian" panose="02010600030101010101" pitchFamily="2" charset="-122"/>
                <a:cs typeface="Arial" panose="020B0604020202020204" pitchFamily="34" charset="0"/>
              </a:rPr>
              <a:t>retrieved</a:t>
            </a:r>
            <a:r>
              <a:rPr lang="de-CH" sz="1000" dirty="0">
                <a:solidFill>
                  <a:schemeClr val="tx2"/>
                </a:solidFill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de-CH" sz="1000" dirty="0" err="1">
                <a:solidFill>
                  <a:schemeClr val="tx2"/>
                </a:solidFill>
                <a:ea typeface="DengXian" panose="02010600030101010101" pitchFamily="2" charset="-122"/>
                <a:cs typeface="Arial" panose="020B0604020202020204" pitchFamily="34" charset="0"/>
              </a:rPr>
              <a:t>from</a:t>
            </a:r>
            <a:r>
              <a:rPr lang="de-CH" sz="1000" dirty="0">
                <a:solidFill>
                  <a:schemeClr val="tx2"/>
                </a:solidFill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de-CH" sz="1000" dirty="0" err="1">
                <a:solidFill>
                  <a:schemeClr val="tx2"/>
                </a:solidFill>
                <a:ea typeface="DengXian" panose="02010600030101010101" pitchFamily="2" charset="-122"/>
                <a:cs typeface="Arial" panose="020B0604020202020204" pitchFamily="34" charset="0"/>
              </a:rPr>
              <a:t>www.phonakpro.com</a:t>
            </a:r>
            <a:r>
              <a:rPr lang="de-CH" sz="1000" dirty="0">
                <a:solidFill>
                  <a:schemeClr val="tx2"/>
                </a:solidFill>
                <a:ea typeface="DengXian" panose="02010600030101010101" pitchFamily="2" charset="-122"/>
                <a:cs typeface="Arial" panose="020B0604020202020204" pitchFamily="34" charset="0"/>
              </a:rPr>
              <a:t>/</a:t>
            </a:r>
            <a:r>
              <a:rPr lang="de-CH" sz="1000" dirty="0" err="1">
                <a:solidFill>
                  <a:schemeClr val="tx2"/>
                </a:solidFill>
                <a:ea typeface="DengXian" panose="02010600030101010101" pitchFamily="2" charset="-122"/>
                <a:cs typeface="Arial" panose="020B0604020202020204" pitchFamily="34" charset="0"/>
              </a:rPr>
              <a:t>evidence</a:t>
            </a:r>
            <a:r>
              <a:rPr lang="de-CH" sz="1000" dirty="0">
                <a:solidFill>
                  <a:schemeClr val="tx2"/>
                </a:solidFill>
                <a:ea typeface="DengXian" panose="02010600030101010101" pitchFamily="2" charset="-122"/>
                <a:cs typeface="Arial" panose="020B0604020202020204" pitchFamily="34" charset="0"/>
              </a:rPr>
              <a:t>, </a:t>
            </a:r>
            <a:r>
              <a:rPr lang="de-CH" sz="1000" dirty="0" err="1">
                <a:solidFill>
                  <a:schemeClr val="tx2"/>
                </a:solidFill>
                <a:ea typeface="DengXian" panose="02010600030101010101" pitchFamily="2" charset="-122"/>
                <a:cs typeface="Arial" panose="020B0604020202020204" pitchFamily="34" charset="0"/>
              </a:rPr>
              <a:t>accessed</a:t>
            </a:r>
            <a:r>
              <a:rPr lang="de-CH" sz="1000" dirty="0">
                <a:solidFill>
                  <a:schemeClr val="tx2"/>
                </a:solidFill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de-CH" sz="1000" dirty="0" err="1">
                <a:solidFill>
                  <a:schemeClr val="tx2"/>
                </a:solidFill>
                <a:ea typeface="DengXian" panose="02010600030101010101" pitchFamily="2" charset="-122"/>
                <a:cs typeface="Arial" panose="020B0604020202020204" pitchFamily="34" charset="0"/>
              </a:rPr>
              <a:t>October</a:t>
            </a:r>
            <a:r>
              <a:rPr lang="de-CH" sz="1000" dirty="0">
                <a:solidFill>
                  <a:schemeClr val="tx2"/>
                </a:solidFill>
                <a:ea typeface="DengXian" panose="02010600030101010101" pitchFamily="2" charset="-122"/>
                <a:cs typeface="Arial" panose="020B0604020202020204" pitchFamily="34" charset="0"/>
              </a:rPr>
              <a:t> 3rd, 2018.</a:t>
            </a:r>
          </a:p>
        </p:txBody>
      </p:sp>
    </p:spTree>
    <p:extLst>
      <p:ext uri="{BB962C8B-B14F-4D97-AF65-F5344CB8AC3E}">
        <p14:creationId xmlns:p14="http://schemas.microsoft.com/office/powerpoint/2010/main" val="22955961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18F1BD-FAD6-4889-A952-2DAAB8ED2A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Hearing Instruments – </a:t>
            </a:r>
            <a:r>
              <a:rPr lang="de-CH" dirty="0" err="1"/>
              <a:t>impact</a:t>
            </a:r>
            <a:r>
              <a:rPr lang="de-CH" dirty="0"/>
              <a:t> on </a:t>
            </a:r>
            <a:r>
              <a:rPr lang="de-CH" dirty="0" err="1"/>
              <a:t>quality</a:t>
            </a:r>
            <a:r>
              <a:rPr lang="de-CH" dirty="0"/>
              <a:t> of </a:t>
            </a:r>
            <a:r>
              <a:rPr lang="de-CH" dirty="0" err="1"/>
              <a:t>life</a:t>
            </a:r>
            <a:r>
              <a:rPr lang="de-CH" dirty="0"/>
              <a:t> – EHIMA, </a:t>
            </a:r>
            <a:r>
              <a:rPr lang="de-CH" dirty="0" err="1"/>
              <a:t>EuroTrack</a:t>
            </a:r>
            <a:r>
              <a:rPr lang="de-CH" dirty="0"/>
              <a:t> 2019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78B922-BF63-4D30-99FA-472D7B3D5B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09 2019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C3A5DF-1A3D-4897-ABA3-E3B13480AE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S. Launer, Andermatt Hearing Forum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73ED05-19CB-4988-8DB7-E9E7566A6D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28127-08F8-47EE-8464-9053AE567DEE}" type="slidenum">
              <a:rPr lang="en-GB" smtClean="0"/>
              <a:pPr/>
              <a:t>12</a:t>
            </a:fld>
            <a:endParaRPr lang="en-GB" dirty="0"/>
          </a:p>
        </p:txBody>
      </p:sp>
      <p:pic>
        <p:nvPicPr>
          <p:cNvPr id="7" name="Content Placeholder 7">
            <a:extLst>
              <a:ext uri="{FF2B5EF4-FFF2-40B4-BE49-F238E27FC236}">
                <a16:creationId xmlns:a16="http://schemas.microsoft.com/office/drawing/2014/main" id="{9966B62B-C80B-43E6-ADDE-1D8B478CA2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514271" y="1305296"/>
            <a:ext cx="10935327" cy="4700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6071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690F30-75FB-41C0-902C-5F3EC2BAC7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err="1"/>
              <a:t>Artificial</a:t>
            </a:r>
            <a:r>
              <a:rPr lang="de-CH" dirty="0"/>
              <a:t> </a:t>
            </a:r>
            <a:r>
              <a:rPr lang="de-CH" dirty="0" err="1"/>
              <a:t>Intelligence</a:t>
            </a:r>
            <a:endParaRPr lang="de-CH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2C9FF8-846A-4AA2-B21A-CBF4928371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09 2019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DB64FA-B40C-4AE3-AEDB-29E5B2222F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S. Launer, Andermatt Hearing Forum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0796A3-98E9-4079-B68A-DC74E81B73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28127-08F8-47EE-8464-9053AE567DEE}" type="slidenum">
              <a:rPr lang="en-GB" smtClean="0"/>
              <a:pPr/>
              <a:t>13</a:t>
            </a:fld>
            <a:endParaRPr lang="en-GB" dirty="0"/>
          </a:p>
        </p:txBody>
      </p:sp>
      <p:pic>
        <p:nvPicPr>
          <p:cNvPr id="7" name="Picture 11" descr="Image result for deep neural networks">
            <a:extLst>
              <a:ext uri="{FF2B5EF4-FFF2-40B4-BE49-F238E27FC236}">
                <a16:creationId xmlns:a16="http://schemas.microsoft.com/office/drawing/2014/main" id="{4A9C80F2-286E-4A56-AD4F-5E45B6D0DE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84188"/>
            <a:ext cx="6453727" cy="3215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356A64D-6F7E-4080-9463-64FAF19115B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1000" t="10109" r="2830"/>
          <a:stretch/>
        </p:blipFill>
        <p:spPr>
          <a:xfrm>
            <a:off x="6860988" y="1589349"/>
            <a:ext cx="4297082" cy="4183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2885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F4D9616-49C5-462F-8804-2AFF8E060C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4527" y="1652055"/>
            <a:ext cx="6931903" cy="4336346"/>
          </a:xfrm>
          <a:prstGeom prst="rect">
            <a:avLst/>
          </a:prstGeom>
        </p:spPr>
      </p:pic>
      <p:sp>
        <p:nvSpPr>
          <p:cNvPr id="4" name="Subtitle 3">
            <a:extLst>
              <a:ext uri="{FF2B5EF4-FFF2-40B4-BE49-F238E27FC236}">
                <a16:creationId xmlns:a16="http://schemas.microsoft.com/office/drawing/2014/main" id="{9F2D1BBD-619F-4142-A6A8-BFA68FFC84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59040" y="1797083"/>
            <a:ext cx="4493277" cy="346610"/>
          </a:xfrm>
        </p:spPr>
        <p:txBody>
          <a:bodyPr/>
          <a:lstStyle/>
          <a:p>
            <a:r>
              <a:rPr lang="de-CH" dirty="0"/>
              <a:t>Poppy </a:t>
            </a:r>
            <a:r>
              <a:rPr lang="de-CH" dirty="0" err="1"/>
              <a:t>Crum</a:t>
            </a:r>
            <a:r>
              <a:rPr lang="de-CH" dirty="0"/>
              <a:t>, Dolby, IEEE </a:t>
            </a:r>
            <a:r>
              <a:rPr lang="de-CH" dirty="0" err="1"/>
              <a:t>Spectrum</a:t>
            </a:r>
            <a:r>
              <a:rPr lang="de-CH" dirty="0"/>
              <a:t>, May 2019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43EC097-8AE8-48BE-ABCC-040F21EA48D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BFE10F52-CB9C-45C2-9B27-A1E0AE662723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noProof="0"/>
              <a:t>09 2019</a:t>
            </a:r>
            <a:endParaRPr lang="en-US" noProof="0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3F19865C-E96D-4441-9C64-C9B0F298E01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S. Launer, Andermatt Hearing Forum</a:t>
            </a:r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946C16B2-3041-4AF8-915F-B6AF6B4C4E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1339E58-7BF8-47E0-94EF-DB420DA5D5A9}" type="slidenum">
              <a:rPr lang="en-US" noProof="0" smtClean="0"/>
              <a:pPr/>
              <a:t>14</a:t>
            </a:fld>
            <a:endParaRPr lang="en-US" noProof="0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E144D4A5-1903-4CF5-8370-9BB07861BE96}"/>
              </a:ext>
            </a:extLst>
          </p:cNvPr>
          <p:cNvGrpSpPr/>
          <p:nvPr/>
        </p:nvGrpSpPr>
        <p:grpSpPr>
          <a:xfrm>
            <a:off x="336331" y="95623"/>
            <a:ext cx="4768369" cy="6349386"/>
            <a:chOff x="8894080" y="2745679"/>
            <a:chExt cx="3297920" cy="4112321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30237E76-A3BA-4409-8157-5FD7E098432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894080" y="2745679"/>
              <a:ext cx="3297920" cy="4112321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CEA47F1-32AA-40EF-8235-53E00072F3C1}"/>
                </a:ext>
              </a:extLst>
            </p:cNvPr>
            <p:cNvSpPr/>
            <p:nvPr/>
          </p:nvSpPr>
          <p:spPr>
            <a:xfrm>
              <a:off x="8894080" y="6237027"/>
              <a:ext cx="891365" cy="62097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 err="1"/>
            </a:p>
          </p:txBody>
        </p:sp>
      </p:grpSp>
    </p:spTree>
    <p:extLst>
      <p:ext uri="{BB962C8B-B14F-4D97-AF65-F5344CB8AC3E}">
        <p14:creationId xmlns:p14="http://schemas.microsoft.com/office/powerpoint/2010/main" val="14211348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1C1B1E3C-534B-4C09-B8B9-758132EBC9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Service </a:t>
            </a:r>
            <a:r>
              <a:rPr lang="de-CH" dirty="0" err="1"/>
              <a:t>delivery</a:t>
            </a:r>
            <a:r>
              <a:rPr lang="de-CH" dirty="0"/>
              <a:t> </a:t>
            </a:r>
            <a:r>
              <a:rPr lang="de-CH" dirty="0" err="1"/>
              <a:t>process</a:t>
            </a:r>
            <a:endParaRPr lang="de-CH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6FFDB52-8565-493B-AE45-F8CA7BFFFC3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CH" dirty="0"/>
              <a:t>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5A8A14-95A7-4B17-B902-40DC3C0F23A8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0" y="6375400"/>
            <a:ext cx="4484688" cy="152400"/>
          </a:xfrm>
        </p:spPr>
        <p:txBody>
          <a:bodyPr/>
          <a:lstStyle/>
          <a:p>
            <a:r>
              <a:rPr lang="en-US"/>
              <a:t>S. Launer, Andermatt Hearing Forum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EB0DD1-262B-4D53-957C-4A48A33CA35A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6381750"/>
            <a:ext cx="269875" cy="152400"/>
          </a:xfrm>
        </p:spPr>
        <p:txBody>
          <a:bodyPr/>
          <a:lstStyle/>
          <a:p>
            <a:fld id="{AE328127-08F8-47EE-8464-9053AE567DEE}" type="slidenum">
              <a:rPr lang="en-GB" smtClean="0"/>
              <a:pPr/>
              <a:t>15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967793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9111B2-FBC2-4A44-BD79-42B570F5AD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E-</a:t>
            </a:r>
            <a:r>
              <a:rPr lang="de-CH" dirty="0" err="1"/>
              <a:t>Audiology</a:t>
            </a:r>
            <a:r>
              <a:rPr lang="de-CH" dirty="0"/>
              <a:t>: </a:t>
            </a:r>
            <a:r>
              <a:rPr lang="de-CH" dirty="0" err="1"/>
              <a:t>new</a:t>
            </a:r>
            <a:r>
              <a:rPr lang="de-CH" dirty="0"/>
              <a:t> </a:t>
            </a:r>
            <a:r>
              <a:rPr lang="de-CH" dirty="0" err="1"/>
              <a:t>approaches</a:t>
            </a:r>
            <a:r>
              <a:rPr lang="de-CH" dirty="0"/>
              <a:t> </a:t>
            </a:r>
            <a:r>
              <a:rPr lang="de-CH" dirty="0" err="1"/>
              <a:t>to</a:t>
            </a:r>
            <a:r>
              <a:rPr lang="de-CH" dirty="0"/>
              <a:t> </a:t>
            </a:r>
            <a:r>
              <a:rPr lang="de-CH" dirty="0" err="1"/>
              <a:t>better</a:t>
            </a:r>
            <a:r>
              <a:rPr lang="de-CH" dirty="0"/>
              <a:t> </a:t>
            </a:r>
            <a:r>
              <a:rPr lang="de-CH" dirty="0" err="1"/>
              <a:t>serve</a:t>
            </a:r>
            <a:r>
              <a:rPr lang="de-CH" dirty="0"/>
              <a:t> </a:t>
            </a:r>
            <a:r>
              <a:rPr lang="de-CH" dirty="0" err="1"/>
              <a:t>the</a:t>
            </a:r>
            <a:r>
              <a:rPr lang="de-CH" dirty="0"/>
              <a:t> </a:t>
            </a:r>
            <a:r>
              <a:rPr lang="de-CH" dirty="0" err="1"/>
              <a:t>client</a:t>
            </a:r>
            <a:r>
              <a:rPr lang="de-CH" dirty="0"/>
              <a:t> </a:t>
            </a:r>
            <a:r>
              <a:rPr lang="de-CH" dirty="0" err="1"/>
              <a:t>along</a:t>
            </a:r>
            <a:r>
              <a:rPr lang="de-CH" dirty="0"/>
              <a:t> </a:t>
            </a:r>
            <a:r>
              <a:rPr lang="de-CH" dirty="0" err="1"/>
              <a:t>the</a:t>
            </a:r>
            <a:r>
              <a:rPr lang="de-CH" dirty="0"/>
              <a:t> </a:t>
            </a:r>
            <a:r>
              <a:rPr lang="de-CH" dirty="0" err="1"/>
              <a:t>entire</a:t>
            </a:r>
            <a:r>
              <a:rPr lang="de-CH" dirty="0"/>
              <a:t> </a:t>
            </a:r>
            <a:r>
              <a:rPr lang="de-CH" dirty="0" err="1"/>
              <a:t>journey</a:t>
            </a:r>
            <a:endParaRPr lang="de-CH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4BA0BF-69F9-415C-9668-9C570431A8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09 2019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C77D48-6FD6-4727-BD40-D335FD84FD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S. Launer, Andermatt Hearing Forum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BC61F3-4C40-456B-95C5-6EBF5337A3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28127-08F8-47EE-8464-9053AE567DEE}" type="slidenum">
              <a:rPr lang="en-GB" smtClean="0"/>
              <a:pPr/>
              <a:t>16</a:t>
            </a:fld>
            <a:endParaRPr lang="en-GB" dirty="0"/>
          </a:p>
        </p:txBody>
      </p:sp>
      <p:pic>
        <p:nvPicPr>
          <p:cNvPr id="7" name="Pladsholder til indhold 8">
            <a:extLst>
              <a:ext uri="{FF2B5EF4-FFF2-40B4-BE49-F238E27FC236}">
                <a16:creationId xmlns:a16="http://schemas.microsoft.com/office/drawing/2014/main" id="{F8D73426-0596-4DD1-B62C-9416B9F4016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328" b="60896"/>
          <a:stretch/>
        </p:blipFill>
        <p:spPr>
          <a:xfrm>
            <a:off x="793649" y="1150359"/>
            <a:ext cx="10515600" cy="906622"/>
          </a:xfrm>
          <a:prstGeom prst="rect">
            <a:avLst/>
          </a:prstGeom>
        </p:spPr>
      </p:pic>
      <p:sp>
        <p:nvSpPr>
          <p:cNvPr id="8" name="Højrepil 11">
            <a:extLst>
              <a:ext uri="{FF2B5EF4-FFF2-40B4-BE49-F238E27FC236}">
                <a16:creationId xmlns:a16="http://schemas.microsoft.com/office/drawing/2014/main" id="{2CB3299B-0681-4B75-B7B8-FC0911EFFC12}"/>
              </a:ext>
            </a:extLst>
          </p:cNvPr>
          <p:cNvSpPr/>
          <p:nvPr/>
        </p:nvSpPr>
        <p:spPr>
          <a:xfrm>
            <a:off x="2146122" y="4849709"/>
            <a:ext cx="4121351" cy="432048"/>
          </a:xfrm>
          <a:prstGeom prst="rightArrow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1600" b="1" dirty="0">
                <a:solidFill>
                  <a:srgbClr val="000000"/>
                </a:solidFill>
                <a:latin typeface="Georgia"/>
              </a:rPr>
              <a:t>Consumer </a:t>
            </a:r>
            <a:r>
              <a:rPr lang="da-DK" sz="1600" b="1" dirty="0" err="1">
                <a:solidFill>
                  <a:srgbClr val="000000"/>
                </a:solidFill>
                <a:latin typeface="Georgia"/>
              </a:rPr>
              <a:t>assessment</a:t>
            </a:r>
            <a:endParaRPr lang="da-DK" sz="1600" b="1" dirty="0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9" name="Højrepil 14">
            <a:extLst>
              <a:ext uri="{FF2B5EF4-FFF2-40B4-BE49-F238E27FC236}">
                <a16:creationId xmlns:a16="http://schemas.microsoft.com/office/drawing/2014/main" id="{8BAFF264-46EF-43E8-B5D0-D7973ACF00C1}"/>
              </a:ext>
            </a:extLst>
          </p:cNvPr>
          <p:cNvSpPr/>
          <p:nvPr/>
        </p:nvSpPr>
        <p:spPr>
          <a:xfrm>
            <a:off x="4944745" y="4020468"/>
            <a:ext cx="3384000" cy="432048"/>
          </a:xfrm>
          <a:prstGeom prst="rightArrow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1400" b="1" dirty="0">
                <a:solidFill>
                  <a:srgbClr val="000000"/>
                </a:solidFill>
                <a:latin typeface="Georgia"/>
              </a:rPr>
              <a:t>Fitting to </a:t>
            </a:r>
            <a:r>
              <a:rPr lang="da-DK" sz="1400" b="1" dirty="0" err="1">
                <a:solidFill>
                  <a:srgbClr val="000000"/>
                </a:solidFill>
                <a:latin typeface="Georgia"/>
              </a:rPr>
              <a:t>individual</a:t>
            </a:r>
            <a:r>
              <a:rPr lang="da-DK" sz="1400" b="1" dirty="0">
                <a:solidFill>
                  <a:srgbClr val="000000"/>
                </a:solidFill>
                <a:latin typeface="Georgia"/>
              </a:rPr>
              <a:t> </a:t>
            </a:r>
            <a:r>
              <a:rPr lang="da-DK" sz="1400" b="1" dirty="0" err="1">
                <a:solidFill>
                  <a:srgbClr val="000000"/>
                </a:solidFill>
                <a:latin typeface="Georgia"/>
              </a:rPr>
              <a:t>needs</a:t>
            </a:r>
            <a:endParaRPr lang="da-DK" sz="1400" b="1" dirty="0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10" name="Højrepil 17">
            <a:extLst>
              <a:ext uri="{FF2B5EF4-FFF2-40B4-BE49-F238E27FC236}">
                <a16:creationId xmlns:a16="http://schemas.microsoft.com/office/drawing/2014/main" id="{A9CE6BD6-F6DF-46D1-8C06-FF8F76827E26}"/>
              </a:ext>
            </a:extLst>
          </p:cNvPr>
          <p:cNvSpPr/>
          <p:nvPr/>
        </p:nvSpPr>
        <p:spPr>
          <a:xfrm>
            <a:off x="7343447" y="3097130"/>
            <a:ext cx="2827274" cy="445548"/>
          </a:xfrm>
          <a:prstGeom prst="rightArrow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1400" b="1" dirty="0">
                <a:solidFill>
                  <a:srgbClr val="000000"/>
                </a:solidFill>
                <a:latin typeface="Georgia"/>
              </a:rPr>
              <a:t>Trial</a:t>
            </a:r>
          </a:p>
        </p:txBody>
      </p:sp>
      <p:pic>
        <p:nvPicPr>
          <p:cNvPr id="11" name="Picture 2" descr="http://contemplativelife2.files.wordpress.com/2013/02/sihlouette.jpg">
            <a:extLst>
              <a:ext uri="{FF2B5EF4-FFF2-40B4-BE49-F238E27FC236}">
                <a16:creationId xmlns:a16="http://schemas.microsoft.com/office/drawing/2014/main" id="{FF65FDD6-364C-4038-AC2C-EA9A062693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32729" y="2873147"/>
            <a:ext cx="1273733" cy="5265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bg2"/>
            </a:solidFill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12" name="Skyformet billedforklaring 20">
            <a:extLst>
              <a:ext uri="{FF2B5EF4-FFF2-40B4-BE49-F238E27FC236}">
                <a16:creationId xmlns:a16="http://schemas.microsoft.com/office/drawing/2014/main" id="{74C6E65C-CA94-4382-AE5C-9E7C627C0AA9}"/>
              </a:ext>
            </a:extLst>
          </p:cNvPr>
          <p:cNvSpPr/>
          <p:nvPr/>
        </p:nvSpPr>
        <p:spPr>
          <a:xfrm>
            <a:off x="1642462" y="2053341"/>
            <a:ext cx="1122726" cy="663398"/>
          </a:xfrm>
          <a:prstGeom prst="cloudCallout">
            <a:avLst>
              <a:gd name="adj1" fmla="val 41797"/>
              <a:gd name="adj2" fmla="val 54764"/>
            </a:avLst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1200" dirty="0">
                <a:solidFill>
                  <a:srgbClr val="000000"/>
                </a:solidFill>
                <a:latin typeface="Georgia"/>
              </a:rPr>
              <a:t>I’m aware</a:t>
            </a:r>
            <a:r>
              <a:rPr lang="mr-IN" sz="1200" dirty="0">
                <a:solidFill>
                  <a:srgbClr val="000000"/>
                </a:solidFill>
                <a:latin typeface="Georgia"/>
              </a:rPr>
              <a:t>…</a:t>
            </a:r>
            <a:endParaRPr lang="en-US" sz="1200" dirty="0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13" name="Kombinationstegning 4">
            <a:extLst>
              <a:ext uri="{FF2B5EF4-FFF2-40B4-BE49-F238E27FC236}">
                <a16:creationId xmlns:a16="http://schemas.microsoft.com/office/drawing/2014/main" id="{EAD166AA-ECC0-4709-B29F-F89430D95DBE}"/>
              </a:ext>
            </a:extLst>
          </p:cNvPr>
          <p:cNvSpPr/>
          <p:nvPr/>
        </p:nvSpPr>
        <p:spPr>
          <a:xfrm>
            <a:off x="3215134" y="3032639"/>
            <a:ext cx="5716635" cy="1903155"/>
          </a:xfrm>
          <a:custGeom>
            <a:avLst/>
            <a:gdLst>
              <a:gd name="connsiteX0" fmla="*/ 72919 w 5716635"/>
              <a:gd name="connsiteY0" fmla="*/ 1843748 h 1903155"/>
              <a:gd name="connsiteX1" fmla="*/ 82751 w 5716635"/>
              <a:gd name="connsiteY1" fmla="*/ 1765090 h 1903155"/>
              <a:gd name="connsiteX2" fmla="*/ 908660 w 5716635"/>
              <a:gd name="connsiteY2" fmla="*/ 634380 h 1903155"/>
              <a:gd name="connsiteX3" fmla="*/ 2432660 w 5716635"/>
              <a:gd name="connsiteY3" fmla="*/ 958845 h 1903155"/>
              <a:gd name="connsiteX4" fmla="*/ 3111086 w 5716635"/>
              <a:gd name="connsiteY4" fmla="*/ 427903 h 1903155"/>
              <a:gd name="connsiteX5" fmla="*/ 3710854 w 5716635"/>
              <a:gd name="connsiteY5" fmla="*/ 14948 h 1903155"/>
              <a:gd name="connsiteX6" fmla="*/ 5716635 w 5716635"/>
              <a:gd name="connsiteY6" fmla="*/ 83774 h 1903155"/>
              <a:gd name="connsiteX7" fmla="*/ 5716635 w 5716635"/>
              <a:gd name="connsiteY7" fmla="*/ 83774 h 1903155"/>
              <a:gd name="connsiteX8" fmla="*/ 5716635 w 5716635"/>
              <a:gd name="connsiteY8" fmla="*/ 83774 h 19031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16635" h="1903155">
                <a:moveTo>
                  <a:pt x="72919" y="1843748"/>
                </a:moveTo>
                <a:cubicBezTo>
                  <a:pt x="8190" y="1905199"/>
                  <a:pt x="-56539" y="1966651"/>
                  <a:pt x="82751" y="1765090"/>
                </a:cubicBezTo>
                <a:cubicBezTo>
                  <a:pt x="222041" y="1563529"/>
                  <a:pt x="517008" y="768754"/>
                  <a:pt x="908660" y="634380"/>
                </a:cubicBezTo>
                <a:cubicBezTo>
                  <a:pt x="1300312" y="500006"/>
                  <a:pt x="2065589" y="993258"/>
                  <a:pt x="2432660" y="958845"/>
                </a:cubicBezTo>
                <a:cubicBezTo>
                  <a:pt x="2799731" y="924432"/>
                  <a:pt x="2898054" y="585219"/>
                  <a:pt x="3111086" y="427903"/>
                </a:cubicBezTo>
                <a:cubicBezTo>
                  <a:pt x="3324118" y="270587"/>
                  <a:pt x="3276596" y="72303"/>
                  <a:pt x="3710854" y="14948"/>
                </a:cubicBezTo>
                <a:cubicBezTo>
                  <a:pt x="4145112" y="-42407"/>
                  <a:pt x="5716635" y="83774"/>
                  <a:pt x="5716635" y="83774"/>
                </a:cubicBezTo>
                <a:lnTo>
                  <a:pt x="5716635" y="83774"/>
                </a:lnTo>
                <a:lnTo>
                  <a:pt x="5716635" y="83774"/>
                </a:lnTo>
              </a:path>
            </a:pathLst>
          </a:custGeom>
          <a:noFill/>
          <a:ln>
            <a:solidFill>
              <a:srgbClr val="0070C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32">
            <a:extLst>
              <a:ext uri="{FF2B5EF4-FFF2-40B4-BE49-F238E27FC236}">
                <a16:creationId xmlns:a16="http://schemas.microsoft.com/office/drawing/2014/main" id="{C2252C7F-E04A-4A17-9D8B-FB456670D7AC}"/>
              </a:ext>
            </a:extLst>
          </p:cNvPr>
          <p:cNvGrpSpPr/>
          <p:nvPr/>
        </p:nvGrpSpPr>
        <p:grpSpPr>
          <a:xfrm>
            <a:off x="2163017" y="4131517"/>
            <a:ext cx="720080" cy="727254"/>
            <a:chOff x="1634988" y="4008008"/>
            <a:chExt cx="963301" cy="1080694"/>
          </a:xfrm>
        </p:grpSpPr>
        <p:grpSp>
          <p:nvGrpSpPr>
            <p:cNvPr id="15" name="Group 185">
              <a:extLst>
                <a:ext uri="{FF2B5EF4-FFF2-40B4-BE49-F238E27FC236}">
                  <a16:creationId xmlns:a16="http://schemas.microsoft.com/office/drawing/2014/main" id="{A99ECD64-7413-4AAD-B479-174CD43284A1}"/>
                </a:ext>
              </a:extLst>
            </p:cNvPr>
            <p:cNvGrpSpPr/>
            <p:nvPr/>
          </p:nvGrpSpPr>
          <p:grpSpPr>
            <a:xfrm>
              <a:off x="1845146" y="4008008"/>
              <a:ext cx="503963" cy="861148"/>
              <a:chOff x="7022435" y="4419343"/>
              <a:chExt cx="887876" cy="1517162"/>
            </a:xfrm>
          </p:grpSpPr>
          <p:grpSp>
            <p:nvGrpSpPr>
              <p:cNvPr id="17" name="Group 186">
                <a:extLst>
                  <a:ext uri="{FF2B5EF4-FFF2-40B4-BE49-F238E27FC236}">
                    <a16:creationId xmlns:a16="http://schemas.microsoft.com/office/drawing/2014/main" id="{590609AA-251D-4015-9563-B4D94A454DD8}"/>
                  </a:ext>
                </a:extLst>
              </p:cNvPr>
              <p:cNvGrpSpPr/>
              <p:nvPr/>
            </p:nvGrpSpPr>
            <p:grpSpPr>
              <a:xfrm>
                <a:off x="7022435" y="4419343"/>
                <a:ext cx="887876" cy="1517162"/>
                <a:chOff x="3930695" y="3532968"/>
                <a:chExt cx="1183834" cy="2022882"/>
              </a:xfrm>
            </p:grpSpPr>
            <p:sp>
              <p:nvSpPr>
                <p:cNvPr id="26" name="Rounded Rectangle 20">
                  <a:extLst>
                    <a:ext uri="{FF2B5EF4-FFF2-40B4-BE49-F238E27FC236}">
                      <a16:creationId xmlns:a16="http://schemas.microsoft.com/office/drawing/2014/main" id="{F68EA746-7390-4C77-A5B9-8CD3504FF6E5}"/>
                    </a:ext>
                  </a:extLst>
                </p:cNvPr>
                <p:cNvSpPr/>
                <p:nvPr/>
              </p:nvSpPr>
              <p:spPr bwMode="auto">
                <a:xfrm>
                  <a:off x="3930695" y="3532968"/>
                  <a:ext cx="1183834" cy="2022882"/>
                </a:xfrm>
                <a:prstGeom prst="roundRect">
                  <a:avLst>
                    <a:gd name="adj" fmla="val 11253"/>
                  </a:avLst>
                </a:prstGeom>
                <a:noFill/>
                <a:ln w="28575" cap="flat" cmpd="sng" algn="ctr">
                  <a:solidFill>
                    <a:schemeClr val="accent2"/>
                  </a:solidFill>
                  <a:prstDash val="solid"/>
                  <a:miter lim="800000"/>
                  <a:headEnd type="none" w="sm" len="sm"/>
                  <a:tailEnd type="none" w="sm" len="sm"/>
                </a:ln>
                <a:effectLst/>
                <a:extLst/>
              </p:spPr>
              <p:txBody>
                <a:bodyPr wrap="none" rtlCol="0" anchor="ctr"/>
                <a:lstStyle/>
                <a:p>
                  <a:pPr algn="ctr"/>
                  <a:endParaRPr lang="en-US" sz="900" dirty="0">
                    <a:solidFill>
                      <a:schemeClr val="bg1"/>
                    </a:solidFill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27" name="Rectangle 21">
                  <a:extLst>
                    <a:ext uri="{FF2B5EF4-FFF2-40B4-BE49-F238E27FC236}">
                      <a16:creationId xmlns:a16="http://schemas.microsoft.com/office/drawing/2014/main" id="{6E8A91D5-B3B4-460E-878E-CC5B25A05C26}"/>
                    </a:ext>
                  </a:extLst>
                </p:cNvPr>
                <p:cNvSpPr/>
                <p:nvPr/>
              </p:nvSpPr>
              <p:spPr bwMode="auto">
                <a:xfrm>
                  <a:off x="4043393" y="3664425"/>
                  <a:ext cx="967105" cy="1525777"/>
                </a:xfrm>
                <a:prstGeom prst="rect">
                  <a:avLst/>
                </a:prstGeom>
                <a:noFill/>
                <a:ln w="19050" cap="flat" cmpd="sng" algn="ctr">
                  <a:solidFill>
                    <a:schemeClr val="accent2"/>
                  </a:solidFill>
                  <a:prstDash val="solid"/>
                  <a:miter lim="800000"/>
                  <a:headEnd type="none" w="sm" len="sm"/>
                  <a:tailEnd type="none" w="sm" len="sm"/>
                </a:ln>
                <a:effectLst/>
                <a:extLst/>
              </p:spPr>
              <p:txBody>
                <a:bodyPr wrap="none" rtlCol="0" anchor="ctr"/>
                <a:lstStyle/>
                <a:p>
                  <a:pPr algn="ctr"/>
                  <a:endParaRPr lang="en-US" sz="900" dirty="0">
                    <a:solidFill>
                      <a:schemeClr val="bg1"/>
                    </a:solidFill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28" name="Oval 197">
                  <a:extLst>
                    <a:ext uri="{FF2B5EF4-FFF2-40B4-BE49-F238E27FC236}">
                      <a16:creationId xmlns:a16="http://schemas.microsoft.com/office/drawing/2014/main" id="{688042D8-2947-4D05-A91B-5A66FF63FCBB}"/>
                    </a:ext>
                  </a:extLst>
                </p:cNvPr>
                <p:cNvSpPr/>
                <p:nvPr/>
              </p:nvSpPr>
              <p:spPr bwMode="auto">
                <a:xfrm>
                  <a:off x="4436445" y="5292899"/>
                  <a:ext cx="157919" cy="157918"/>
                </a:xfrm>
                <a:prstGeom prst="ellipse">
                  <a:avLst/>
                </a:prstGeom>
                <a:noFill/>
                <a:ln w="19050" cap="flat" cmpd="sng" algn="ctr">
                  <a:solidFill>
                    <a:schemeClr val="accent2"/>
                  </a:solidFill>
                  <a:prstDash val="solid"/>
                  <a:miter lim="800000"/>
                  <a:headEnd type="none" w="sm" len="sm"/>
                  <a:tailEnd type="none" w="sm" len="sm"/>
                </a:ln>
                <a:effectLst/>
                <a:extLst/>
              </p:spPr>
              <p:txBody>
                <a:bodyPr wrap="none" rtlCol="0" anchor="ctr"/>
                <a:lstStyle/>
                <a:p>
                  <a:pPr algn="ctr"/>
                  <a:endParaRPr lang="en-US" sz="900" dirty="0">
                    <a:solidFill>
                      <a:schemeClr val="bg1"/>
                    </a:solidFill>
                    <a:latin typeface="Arial" charset="0"/>
                    <a:ea typeface="ＭＳ Ｐゴシック" charset="0"/>
                  </a:endParaRPr>
                </a:p>
              </p:txBody>
            </p:sp>
          </p:grpSp>
          <p:sp>
            <p:nvSpPr>
              <p:cNvPr id="18" name="Freeform 187">
                <a:extLst>
                  <a:ext uri="{FF2B5EF4-FFF2-40B4-BE49-F238E27FC236}">
                    <a16:creationId xmlns:a16="http://schemas.microsoft.com/office/drawing/2014/main" id="{2A0E80F1-E9EA-40DE-9103-914F1D38CADB}"/>
                  </a:ext>
                </a:extLst>
              </p:cNvPr>
              <p:cNvSpPr/>
              <p:nvPr/>
            </p:nvSpPr>
            <p:spPr>
              <a:xfrm>
                <a:off x="7275312" y="4771858"/>
                <a:ext cx="426427" cy="237393"/>
              </a:xfrm>
              <a:custGeom>
                <a:avLst/>
                <a:gdLst>
                  <a:gd name="connsiteX0" fmla="*/ 0 w 426427"/>
                  <a:gd name="connsiteY0" fmla="*/ 0 h 237393"/>
                  <a:gd name="connsiteX1" fmla="*/ 241789 w 426427"/>
                  <a:gd name="connsiteY1" fmla="*/ 26377 h 237393"/>
                  <a:gd name="connsiteX2" fmla="*/ 426427 w 426427"/>
                  <a:gd name="connsiteY2" fmla="*/ 237393 h 2373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26427" h="237393">
                    <a:moveTo>
                      <a:pt x="0" y="0"/>
                    </a:moveTo>
                    <a:lnTo>
                      <a:pt x="241789" y="26377"/>
                    </a:lnTo>
                    <a:lnTo>
                      <a:pt x="426427" y="237393"/>
                    </a:lnTo>
                  </a:path>
                </a:pathLst>
              </a:custGeom>
              <a:noFill/>
              <a:ln w="1905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0"/>
              </a:p>
            </p:txBody>
          </p:sp>
          <p:sp>
            <p:nvSpPr>
              <p:cNvPr id="19" name="Freeform 188">
                <a:extLst>
                  <a:ext uri="{FF2B5EF4-FFF2-40B4-BE49-F238E27FC236}">
                    <a16:creationId xmlns:a16="http://schemas.microsoft.com/office/drawing/2014/main" id="{A4AC4218-073E-4AD4-856E-C6C991AFA62C}"/>
                  </a:ext>
                </a:extLst>
              </p:cNvPr>
              <p:cNvSpPr/>
              <p:nvPr/>
            </p:nvSpPr>
            <p:spPr>
              <a:xfrm>
                <a:off x="7279708" y="5258196"/>
                <a:ext cx="408843" cy="215412"/>
              </a:xfrm>
              <a:custGeom>
                <a:avLst/>
                <a:gdLst>
                  <a:gd name="connsiteX0" fmla="*/ 0 w 408843"/>
                  <a:gd name="connsiteY0" fmla="*/ 0 h 215412"/>
                  <a:gd name="connsiteX1" fmla="*/ 219808 w 408843"/>
                  <a:gd name="connsiteY1" fmla="*/ 215412 h 215412"/>
                  <a:gd name="connsiteX2" fmla="*/ 408843 w 408843"/>
                  <a:gd name="connsiteY2" fmla="*/ 145073 h 2154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08843" h="215412">
                    <a:moveTo>
                      <a:pt x="0" y="0"/>
                    </a:moveTo>
                    <a:lnTo>
                      <a:pt x="219808" y="215412"/>
                    </a:lnTo>
                    <a:lnTo>
                      <a:pt x="408843" y="145073"/>
                    </a:lnTo>
                  </a:path>
                </a:pathLst>
              </a:custGeom>
              <a:noFill/>
              <a:ln w="1905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0"/>
              </a:p>
            </p:txBody>
          </p:sp>
          <p:sp>
            <p:nvSpPr>
              <p:cNvPr id="20" name="Oval 189">
                <a:extLst>
                  <a:ext uri="{FF2B5EF4-FFF2-40B4-BE49-F238E27FC236}">
                    <a16:creationId xmlns:a16="http://schemas.microsoft.com/office/drawing/2014/main" id="{1D636FA2-5330-4662-902F-8EFA8111FA99}"/>
                  </a:ext>
                </a:extLst>
              </p:cNvPr>
              <p:cNvSpPr/>
              <p:nvPr/>
            </p:nvSpPr>
            <p:spPr>
              <a:xfrm>
                <a:off x="7223990" y="4725144"/>
                <a:ext cx="98405" cy="98405"/>
              </a:xfrm>
              <a:prstGeom prst="ellipse">
                <a:avLst/>
              </a:prstGeom>
              <a:solidFill>
                <a:schemeClr val="bg2"/>
              </a:solidFill>
              <a:ln w="1905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0"/>
              </a:p>
            </p:txBody>
          </p:sp>
          <p:sp>
            <p:nvSpPr>
              <p:cNvPr id="21" name="Oval 190">
                <a:extLst>
                  <a:ext uri="{FF2B5EF4-FFF2-40B4-BE49-F238E27FC236}">
                    <a16:creationId xmlns:a16="http://schemas.microsoft.com/office/drawing/2014/main" id="{E4DA4E4F-91F9-40F0-BEC7-34484DFF45AC}"/>
                  </a:ext>
                </a:extLst>
              </p:cNvPr>
              <p:cNvSpPr/>
              <p:nvPr/>
            </p:nvSpPr>
            <p:spPr>
              <a:xfrm>
                <a:off x="7641947" y="4948099"/>
                <a:ext cx="98405" cy="98405"/>
              </a:xfrm>
              <a:prstGeom prst="ellipse">
                <a:avLst/>
              </a:prstGeom>
              <a:solidFill>
                <a:schemeClr val="bg2"/>
              </a:solidFill>
              <a:ln w="1905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0"/>
              </a:p>
            </p:txBody>
          </p:sp>
          <p:sp>
            <p:nvSpPr>
              <p:cNvPr id="22" name="Oval 191">
                <a:extLst>
                  <a:ext uri="{FF2B5EF4-FFF2-40B4-BE49-F238E27FC236}">
                    <a16:creationId xmlns:a16="http://schemas.microsoft.com/office/drawing/2014/main" id="{CE08C1F5-CE43-415B-844C-2FD5D98AD731}"/>
                  </a:ext>
                </a:extLst>
              </p:cNvPr>
              <p:cNvSpPr/>
              <p:nvPr/>
            </p:nvSpPr>
            <p:spPr>
              <a:xfrm>
                <a:off x="7222605" y="5210342"/>
                <a:ext cx="98405" cy="98405"/>
              </a:xfrm>
              <a:prstGeom prst="ellipse">
                <a:avLst/>
              </a:prstGeom>
              <a:solidFill>
                <a:schemeClr val="bg2"/>
              </a:solidFill>
              <a:ln w="1905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0"/>
              </a:p>
            </p:txBody>
          </p:sp>
          <p:sp>
            <p:nvSpPr>
              <p:cNvPr id="23" name="Oval 192">
                <a:extLst>
                  <a:ext uri="{FF2B5EF4-FFF2-40B4-BE49-F238E27FC236}">
                    <a16:creationId xmlns:a16="http://schemas.microsoft.com/office/drawing/2014/main" id="{8FE85938-2395-43CC-B5CD-DB24AE551F12}"/>
                  </a:ext>
                </a:extLst>
              </p:cNvPr>
              <p:cNvSpPr/>
              <p:nvPr/>
            </p:nvSpPr>
            <p:spPr>
              <a:xfrm>
                <a:off x="7445397" y="5418827"/>
                <a:ext cx="98405" cy="98405"/>
              </a:xfrm>
              <a:prstGeom prst="ellipse">
                <a:avLst/>
              </a:prstGeom>
              <a:solidFill>
                <a:schemeClr val="bg2"/>
              </a:solidFill>
              <a:ln w="1905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0"/>
              </a:p>
            </p:txBody>
          </p:sp>
          <p:sp>
            <p:nvSpPr>
              <p:cNvPr id="24" name="Oval 193">
                <a:extLst>
                  <a:ext uri="{FF2B5EF4-FFF2-40B4-BE49-F238E27FC236}">
                    <a16:creationId xmlns:a16="http://schemas.microsoft.com/office/drawing/2014/main" id="{79BFA1C0-0C29-423D-8569-13D8F56054EF}"/>
                  </a:ext>
                </a:extLst>
              </p:cNvPr>
              <p:cNvSpPr/>
              <p:nvPr/>
            </p:nvSpPr>
            <p:spPr>
              <a:xfrm>
                <a:off x="7466411" y="4751875"/>
                <a:ext cx="98405" cy="98405"/>
              </a:xfrm>
              <a:prstGeom prst="ellipse">
                <a:avLst/>
              </a:prstGeom>
              <a:solidFill>
                <a:schemeClr val="bg2"/>
              </a:solidFill>
              <a:ln w="1905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0"/>
              </a:p>
            </p:txBody>
          </p:sp>
          <p:sp>
            <p:nvSpPr>
              <p:cNvPr id="25" name="Oval 194">
                <a:extLst>
                  <a:ext uri="{FF2B5EF4-FFF2-40B4-BE49-F238E27FC236}">
                    <a16:creationId xmlns:a16="http://schemas.microsoft.com/office/drawing/2014/main" id="{D79BFD71-D870-4963-A768-327B23AFEAF7}"/>
                  </a:ext>
                </a:extLst>
              </p:cNvPr>
              <p:cNvSpPr/>
              <p:nvPr/>
            </p:nvSpPr>
            <p:spPr>
              <a:xfrm>
                <a:off x="7635731" y="5354358"/>
                <a:ext cx="98405" cy="98405"/>
              </a:xfrm>
              <a:prstGeom prst="ellipse">
                <a:avLst/>
              </a:prstGeom>
              <a:solidFill>
                <a:schemeClr val="bg2"/>
              </a:solidFill>
              <a:ln w="1905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0"/>
              </a:p>
            </p:txBody>
          </p:sp>
        </p:grpSp>
        <p:sp>
          <p:nvSpPr>
            <p:cNvPr id="16" name="Rechteck 38">
              <a:extLst>
                <a:ext uri="{FF2B5EF4-FFF2-40B4-BE49-F238E27FC236}">
                  <a16:creationId xmlns:a16="http://schemas.microsoft.com/office/drawing/2014/main" id="{757A7618-C7BE-4068-AE26-C54B9B5EA1FC}"/>
                </a:ext>
              </a:extLst>
            </p:cNvPr>
            <p:cNvSpPr/>
            <p:nvPr/>
          </p:nvSpPr>
          <p:spPr>
            <a:xfrm>
              <a:off x="1634988" y="4905852"/>
              <a:ext cx="963301" cy="182850"/>
            </a:xfrm>
            <a:prstGeom prst="rect">
              <a:avLst/>
            </a:prstGeom>
          </p:spPr>
          <p:txBody>
            <a:bodyPr wrap="square" lIns="0" tIns="0" rIns="0" bIns="0" anchor="t" anchorCtr="0">
              <a:noAutofit/>
            </a:bodyPr>
            <a:lstStyle/>
            <a:p>
              <a:pPr lvl="0" algn="ctr">
                <a:lnSpc>
                  <a:spcPct val="90000"/>
                </a:lnSpc>
              </a:pPr>
              <a:r>
                <a:rPr lang="de-CH" sz="1050" b="1" dirty="0" err="1">
                  <a:solidFill>
                    <a:schemeClr val="accent2"/>
                  </a:solidFill>
                </a:rPr>
                <a:t>eScreener</a:t>
              </a:r>
              <a:endParaRPr lang="de-CH" sz="900" b="1" dirty="0">
                <a:solidFill>
                  <a:schemeClr val="accent2"/>
                </a:solidFill>
              </a:endParaRPr>
            </a:p>
            <a:p>
              <a:pPr lvl="0" algn="ctr">
                <a:lnSpc>
                  <a:spcPct val="90000"/>
                </a:lnSpc>
              </a:pPr>
              <a:endParaRPr lang="de-CH" sz="900" b="1" dirty="0">
                <a:solidFill>
                  <a:schemeClr val="accent2"/>
                </a:solidFill>
              </a:endParaRP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8D1EDB39-3FC5-4B98-842D-ADFA71C80479}"/>
              </a:ext>
            </a:extLst>
          </p:cNvPr>
          <p:cNvGrpSpPr>
            <a:grpSpLocks noChangeAspect="1"/>
          </p:cNvGrpSpPr>
          <p:nvPr/>
        </p:nvGrpSpPr>
        <p:grpSpPr>
          <a:xfrm>
            <a:off x="5293712" y="2884743"/>
            <a:ext cx="1045769" cy="829015"/>
            <a:chOff x="4258014" y="4008008"/>
            <a:chExt cx="1470107" cy="1165400"/>
          </a:xfrm>
        </p:grpSpPr>
        <p:grpSp>
          <p:nvGrpSpPr>
            <p:cNvPr id="30" name="Group 2">
              <a:extLst>
                <a:ext uri="{FF2B5EF4-FFF2-40B4-BE49-F238E27FC236}">
                  <a16:creationId xmlns:a16="http://schemas.microsoft.com/office/drawing/2014/main" id="{68835A79-642C-4C3F-9DE9-BF9CE3BEE9DC}"/>
                </a:ext>
              </a:extLst>
            </p:cNvPr>
            <p:cNvGrpSpPr/>
            <p:nvPr/>
          </p:nvGrpSpPr>
          <p:grpSpPr>
            <a:xfrm>
              <a:off x="4747981" y="4008008"/>
              <a:ext cx="503963" cy="861148"/>
              <a:chOff x="3141506" y="4083918"/>
              <a:chExt cx="503963" cy="861148"/>
            </a:xfrm>
          </p:grpSpPr>
          <p:grpSp>
            <p:nvGrpSpPr>
              <p:cNvPr id="32" name="Group 227">
                <a:extLst>
                  <a:ext uri="{FF2B5EF4-FFF2-40B4-BE49-F238E27FC236}">
                    <a16:creationId xmlns:a16="http://schemas.microsoft.com/office/drawing/2014/main" id="{98E504BE-8E9B-4C3A-9668-A183B9116450}"/>
                  </a:ext>
                </a:extLst>
              </p:cNvPr>
              <p:cNvGrpSpPr/>
              <p:nvPr/>
            </p:nvGrpSpPr>
            <p:grpSpPr>
              <a:xfrm>
                <a:off x="3141506" y="4083918"/>
                <a:ext cx="503963" cy="861148"/>
                <a:chOff x="3930695" y="3532968"/>
                <a:chExt cx="1183834" cy="2022882"/>
              </a:xfrm>
            </p:grpSpPr>
            <p:sp>
              <p:nvSpPr>
                <p:cNvPr id="43" name="Rounded Rectangle 20">
                  <a:extLst>
                    <a:ext uri="{FF2B5EF4-FFF2-40B4-BE49-F238E27FC236}">
                      <a16:creationId xmlns:a16="http://schemas.microsoft.com/office/drawing/2014/main" id="{D7530329-C158-414F-B877-8C009FC3DD33}"/>
                    </a:ext>
                  </a:extLst>
                </p:cNvPr>
                <p:cNvSpPr/>
                <p:nvPr/>
              </p:nvSpPr>
              <p:spPr bwMode="auto">
                <a:xfrm>
                  <a:off x="3930695" y="3532968"/>
                  <a:ext cx="1183834" cy="2022882"/>
                </a:xfrm>
                <a:prstGeom prst="roundRect">
                  <a:avLst>
                    <a:gd name="adj" fmla="val 11253"/>
                  </a:avLst>
                </a:prstGeom>
                <a:noFill/>
                <a:ln w="28575" cap="flat" cmpd="sng" algn="ctr">
                  <a:solidFill>
                    <a:schemeClr val="accent2"/>
                  </a:solidFill>
                  <a:prstDash val="solid"/>
                  <a:miter lim="800000"/>
                  <a:headEnd type="none" w="sm" len="sm"/>
                  <a:tailEnd type="none" w="sm" len="sm"/>
                </a:ln>
                <a:effectLst/>
                <a:extLst/>
              </p:spPr>
              <p:txBody>
                <a:bodyPr wrap="none" rtlCol="0" anchor="ctr"/>
                <a:lstStyle/>
                <a:p>
                  <a:pPr algn="ctr"/>
                  <a:endParaRPr lang="en-US" sz="1000" dirty="0">
                    <a:solidFill>
                      <a:schemeClr val="bg1"/>
                    </a:solidFill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44" name="Rectangle 21">
                  <a:extLst>
                    <a:ext uri="{FF2B5EF4-FFF2-40B4-BE49-F238E27FC236}">
                      <a16:creationId xmlns:a16="http://schemas.microsoft.com/office/drawing/2014/main" id="{A098F6FB-037F-4140-A6DE-3E4833701856}"/>
                    </a:ext>
                  </a:extLst>
                </p:cNvPr>
                <p:cNvSpPr/>
                <p:nvPr/>
              </p:nvSpPr>
              <p:spPr bwMode="auto">
                <a:xfrm>
                  <a:off x="4043393" y="3664425"/>
                  <a:ext cx="967105" cy="1525777"/>
                </a:xfrm>
                <a:prstGeom prst="rect">
                  <a:avLst/>
                </a:prstGeom>
                <a:noFill/>
                <a:ln w="19050" cap="flat" cmpd="sng" algn="ctr">
                  <a:solidFill>
                    <a:schemeClr val="accent2"/>
                  </a:solidFill>
                  <a:prstDash val="solid"/>
                  <a:miter lim="800000"/>
                  <a:headEnd type="none" w="sm" len="sm"/>
                  <a:tailEnd type="none" w="sm" len="sm"/>
                </a:ln>
                <a:effectLst/>
                <a:extLst/>
              </p:spPr>
              <p:txBody>
                <a:bodyPr wrap="none" rtlCol="0" anchor="ctr"/>
                <a:lstStyle/>
                <a:p>
                  <a:pPr algn="ctr"/>
                  <a:endParaRPr lang="en-US" sz="1000" dirty="0">
                    <a:solidFill>
                      <a:schemeClr val="bg1"/>
                    </a:solidFill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45" name="Oval 240">
                  <a:extLst>
                    <a:ext uri="{FF2B5EF4-FFF2-40B4-BE49-F238E27FC236}">
                      <a16:creationId xmlns:a16="http://schemas.microsoft.com/office/drawing/2014/main" id="{65AF502D-02D3-42FD-9DBF-C8533C69357C}"/>
                    </a:ext>
                  </a:extLst>
                </p:cNvPr>
                <p:cNvSpPr/>
                <p:nvPr/>
              </p:nvSpPr>
              <p:spPr bwMode="auto">
                <a:xfrm>
                  <a:off x="4436445" y="5292899"/>
                  <a:ext cx="157919" cy="157918"/>
                </a:xfrm>
                <a:prstGeom prst="ellipse">
                  <a:avLst/>
                </a:prstGeom>
                <a:noFill/>
                <a:ln w="19050" cap="flat" cmpd="sng" algn="ctr">
                  <a:solidFill>
                    <a:schemeClr val="accent2"/>
                  </a:solidFill>
                  <a:prstDash val="solid"/>
                  <a:miter lim="800000"/>
                  <a:headEnd type="none" w="sm" len="sm"/>
                  <a:tailEnd type="none" w="sm" len="sm"/>
                </a:ln>
                <a:effectLst/>
                <a:extLst/>
              </p:spPr>
              <p:txBody>
                <a:bodyPr wrap="none" rtlCol="0" anchor="ctr"/>
                <a:lstStyle/>
                <a:p>
                  <a:pPr algn="ctr"/>
                  <a:endParaRPr lang="en-US" sz="1000" dirty="0">
                    <a:solidFill>
                      <a:schemeClr val="bg1"/>
                    </a:solidFill>
                    <a:latin typeface="Arial" charset="0"/>
                    <a:ea typeface="ＭＳ Ｐゴシック" charset="0"/>
                  </a:endParaRPr>
                </a:p>
              </p:txBody>
            </p:sp>
          </p:grpSp>
          <p:sp>
            <p:nvSpPr>
              <p:cNvPr id="33" name="Oval 229">
                <a:extLst>
                  <a:ext uri="{FF2B5EF4-FFF2-40B4-BE49-F238E27FC236}">
                    <a16:creationId xmlns:a16="http://schemas.microsoft.com/office/drawing/2014/main" id="{F655669F-7525-4316-BC60-63F386A6B5BA}"/>
                  </a:ext>
                </a:extLst>
              </p:cNvPr>
              <p:cNvSpPr/>
              <p:nvPr/>
            </p:nvSpPr>
            <p:spPr>
              <a:xfrm>
                <a:off x="3327793" y="4262922"/>
                <a:ext cx="131388" cy="131388"/>
              </a:xfrm>
              <a:prstGeom prst="ellipse">
                <a:avLst/>
              </a:prstGeom>
              <a:noFill/>
              <a:ln w="1905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79" tIns="34289" rIns="68579" bIns="34289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000"/>
              </a:p>
            </p:txBody>
          </p:sp>
          <p:sp>
            <p:nvSpPr>
              <p:cNvPr id="34" name="Oval 230">
                <a:extLst>
                  <a:ext uri="{FF2B5EF4-FFF2-40B4-BE49-F238E27FC236}">
                    <a16:creationId xmlns:a16="http://schemas.microsoft.com/office/drawing/2014/main" id="{8B0900BE-F6F2-48D8-BEE5-2F07AC57355A}"/>
                  </a:ext>
                </a:extLst>
              </p:cNvPr>
              <p:cNvSpPr/>
              <p:nvPr/>
            </p:nvSpPr>
            <p:spPr>
              <a:xfrm>
                <a:off x="3258206" y="4193335"/>
                <a:ext cx="270562" cy="270562"/>
              </a:xfrm>
              <a:prstGeom prst="ellipse">
                <a:avLst/>
              </a:prstGeom>
              <a:noFill/>
              <a:ln w="1905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79" tIns="34289" rIns="68579" bIns="34289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000"/>
              </a:p>
            </p:txBody>
          </p:sp>
          <p:grpSp>
            <p:nvGrpSpPr>
              <p:cNvPr id="35" name="Group 1">
                <a:extLst>
                  <a:ext uri="{FF2B5EF4-FFF2-40B4-BE49-F238E27FC236}">
                    <a16:creationId xmlns:a16="http://schemas.microsoft.com/office/drawing/2014/main" id="{B312102F-ED6A-4A83-82FE-E58C323B3070}"/>
                  </a:ext>
                </a:extLst>
              </p:cNvPr>
              <p:cNvGrpSpPr/>
              <p:nvPr/>
            </p:nvGrpSpPr>
            <p:grpSpPr>
              <a:xfrm>
                <a:off x="3260940" y="4193335"/>
                <a:ext cx="230940" cy="230939"/>
                <a:chOff x="3260940" y="4193335"/>
                <a:chExt cx="230940" cy="230939"/>
              </a:xfrm>
            </p:grpSpPr>
            <p:cxnSp>
              <p:nvCxnSpPr>
                <p:cNvPr id="39" name="Straight Connector 231">
                  <a:extLst>
                    <a:ext uri="{FF2B5EF4-FFF2-40B4-BE49-F238E27FC236}">
                      <a16:creationId xmlns:a16="http://schemas.microsoft.com/office/drawing/2014/main" id="{43BA4786-E49A-4F29-9F73-83E22C9E598C}"/>
                    </a:ext>
                  </a:extLst>
                </p:cNvPr>
                <p:cNvCxnSpPr/>
                <p:nvPr/>
              </p:nvCxnSpPr>
              <p:spPr>
                <a:xfrm flipV="1">
                  <a:off x="3396222" y="4193335"/>
                  <a:ext cx="0" cy="69587"/>
                </a:xfrm>
                <a:prstGeom prst="line">
                  <a:avLst/>
                </a:prstGeom>
                <a:ln w="19050">
                  <a:solidFill>
                    <a:schemeClr val="accent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232">
                  <a:extLst>
                    <a:ext uri="{FF2B5EF4-FFF2-40B4-BE49-F238E27FC236}">
                      <a16:creationId xmlns:a16="http://schemas.microsoft.com/office/drawing/2014/main" id="{DFBD338E-024B-4378-B4C4-0A6D75F72288}"/>
                    </a:ext>
                  </a:extLst>
                </p:cNvPr>
                <p:cNvCxnSpPr/>
                <p:nvPr/>
              </p:nvCxnSpPr>
              <p:spPr>
                <a:xfrm flipV="1">
                  <a:off x="3442674" y="4232958"/>
                  <a:ext cx="49206" cy="49206"/>
                </a:xfrm>
                <a:prstGeom prst="line">
                  <a:avLst/>
                </a:prstGeom>
                <a:ln w="19050">
                  <a:solidFill>
                    <a:schemeClr val="accent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Straight Connector 233">
                  <a:extLst>
                    <a:ext uri="{FF2B5EF4-FFF2-40B4-BE49-F238E27FC236}">
                      <a16:creationId xmlns:a16="http://schemas.microsoft.com/office/drawing/2014/main" id="{708BB598-6DD7-4335-BFA6-2EA7197F7DF0}"/>
                    </a:ext>
                  </a:extLst>
                </p:cNvPr>
                <p:cNvCxnSpPr/>
                <p:nvPr/>
              </p:nvCxnSpPr>
              <p:spPr>
                <a:xfrm>
                  <a:off x="3442674" y="4375068"/>
                  <a:ext cx="49206" cy="49206"/>
                </a:xfrm>
                <a:prstGeom prst="line">
                  <a:avLst/>
                </a:prstGeom>
                <a:ln w="19050">
                  <a:solidFill>
                    <a:schemeClr val="accent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Straight Connector 234">
                  <a:extLst>
                    <a:ext uri="{FF2B5EF4-FFF2-40B4-BE49-F238E27FC236}">
                      <a16:creationId xmlns:a16="http://schemas.microsoft.com/office/drawing/2014/main" id="{CAF63D46-9938-4F09-9271-6180906FC827}"/>
                    </a:ext>
                  </a:extLst>
                </p:cNvPr>
                <p:cNvCxnSpPr/>
                <p:nvPr/>
              </p:nvCxnSpPr>
              <p:spPr>
                <a:xfrm flipH="1">
                  <a:off x="3260940" y="4328616"/>
                  <a:ext cx="69587" cy="0"/>
                </a:xfrm>
                <a:prstGeom prst="line">
                  <a:avLst/>
                </a:prstGeom>
                <a:ln w="19050">
                  <a:solidFill>
                    <a:schemeClr val="accent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6" name="Straight Connector 235">
                <a:extLst>
                  <a:ext uri="{FF2B5EF4-FFF2-40B4-BE49-F238E27FC236}">
                    <a16:creationId xmlns:a16="http://schemas.microsoft.com/office/drawing/2014/main" id="{81A07D25-427B-44B2-AC7D-EE58FB817ADF}"/>
                  </a:ext>
                </a:extLst>
              </p:cNvPr>
              <p:cNvCxnSpPr/>
              <p:nvPr/>
            </p:nvCxnSpPr>
            <p:spPr>
              <a:xfrm flipH="1">
                <a:off x="3258206" y="4719046"/>
                <a:ext cx="270562" cy="0"/>
              </a:xfrm>
              <a:prstGeom prst="line">
                <a:avLst/>
              </a:prstGeom>
              <a:ln w="1905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7" name="Freeform 236">
                <a:extLst>
                  <a:ext uri="{FF2B5EF4-FFF2-40B4-BE49-F238E27FC236}">
                    <a16:creationId xmlns:a16="http://schemas.microsoft.com/office/drawing/2014/main" id="{22DF7C5B-1541-4D15-89E2-EF33ECFF8344}"/>
                  </a:ext>
                </a:extLst>
              </p:cNvPr>
              <p:cNvSpPr/>
              <p:nvPr/>
            </p:nvSpPr>
            <p:spPr>
              <a:xfrm>
                <a:off x="3259763" y="4573040"/>
                <a:ext cx="253660" cy="111674"/>
              </a:xfrm>
              <a:custGeom>
                <a:avLst/>
                <a:gdLst>
                  <a:gd name="connsiteX0" fmla="*/ 0 w 595859"/>
                  <a:gd name="connsiteY0" fmla="*/ 262329 h 262329"/>
                  <a:gd name="connsiteX1" fmla="*/ 123669 w 595859"/>
                  <a:gd name="connsiteY1" fmla="*/ 127417 h 262329"/>
                  <a:gd name="connsiteX2" fmla="*/ 232347 w 595859"/>
                  <a:gd name="connsiteY2" fmla="*/ 236095 h 262329"/>
                  <a:gd name="connsiteX3" fmla="*/ 468442 w 595859"/>
                  <a:gd name="connsiteY3" fmla="*/ 0 h 262329"/>
                  <a:gd name="connsiteX4" fmla="*/ 573374 w 595859"/>
                  <a:gd name="connsiteY4" fmla="*/ 104932 h 262329"/>
                  <a:gd name="connsiteX5" fmla="*/ 595859 w 595859"/>
                  <a:gd name="connsiteY5" fmla="*/ 82447 h 2623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95859" h="262329">
                    <a:moveTo>
                      <a:pt x="0" y="262329"/>
                    </a:moveTo>
                    <a:lnTo>
                      <a:pt x="123669" y="127417"/>
                    </a:lnTo>
                    <a:lnTo>
                      <a:pt x="232347" y="236095"/>
                    </a:lnTo>
                    <a:lnTo>
                      <a:pt x="468442" y="0"/>
                    </a:lnTo>
                    <a:lnTo>
                      <a:pt x="573374" y="104932"/>
                    </a:lnTo>
                    <a:lnTo>
                      <a:pt x="595859" y="82447"/>
                    </a:lnTo>
                  </a:path>
                </a:pathLst>
              </a:custGeom>
              <a:noFill/>
              <a:ln w="1905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79" tIns="34289" rIns="68579" bIns="34289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000"/>
              </a:p>
            </p:txBody>
          </p:sp>
          <p:cxnSp>
            <p:nvCxnSpPr>
              <p:cNvPr id="38" name="Straight Connector 237">
                <a:extLst>
                  <a:ext uri="{FF2B5EF4-FFF2-40B4-BE49-F238E27FC236}">
                    <a16:creationId xmlns:a16="http://schemas.microsoft.com/office/drawing/2014/main" id="{FE7F677E-CDC0-4DC6-9655-AA0D03C40715}"/>
                  </a:ext>
                </a:extLst>
              </p:cNvPr>
              <p:cNvCxnSpPr/>
              <p:nvPr/>
            </p:nvCxnSpPr>
            <p:spPr>
              <a:xfrm flipH="1">
                <a:off x="3258206" y="4536599"/>
                <a:ext cx="270562" cy="0"/>
              </a:xfrm>
              <a:prstGeom prst="line">
                <a:avLst/>
              </a:prstGeom>
              <a:ln w="1905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1" name="Rechteck 38">
              <a:extLst>
                <a:ext uri="{FF2B5EF4-FFF2-40B4-BE49-F238E27FC236}">
                  <a16:creationId xmlns:a16="http://schemas.microsoft.com/office/drawing/2014/main" id="{9486222F-E9FF-404F-A002-E793E9B90398}"/>
                </a:ext>
              </a:extLst>
            </p:cNvPr>
            <p:cNvSpPr/>
            <p:nvPr/>
          </p:nvSpPr>
          <p:spPr>
            <a:xfrm>
              <a:off x="4258014" y="4974584"/>
              <a:ext cx="1470107" cy="198824"/>
            </a:xfrm>
            <a:prstGeom prst="rect">
              <a:avLst/>
            </a:prstGeom>
          </p:spPr>
          <p:txBody>
            <a:bodyPr wrap="square" lIns="0" tIns="0" rIns="0" bIns="0" anchor="t" anchorCtr="0">
              <a:noAutofit/>
            </a:bodyPr>
            <a:lstStyle/>
            <a:p>
              <a:pPr lvl="0" algn="ctr">
                <a:lnSpc>
                  <a:spcPct val="90000"/>
                </a:lnSpc>
              </a:pPr>
              <a:r>
                <a:rPr lang="de-CH" sz="1050" b="1" dirty="0" err="1">
                  <a:solidFill>
                    <a:schemeClr val="accent2"/>
                  </a:solidFill>
                </a:rPr>
                <a:t>eFitting</a:t>
              </a:r>
              <a:endParaRPr lang="de-CH" sz="1100" b="1" dirty="0">
                <a:solidFill>
                  <a:schemeClr val="accent2"/>
                </a:solidFill>
              </a:endParaRPr>
            </a:p>
          </p:txBody>
        </p:sp>
      </p:grpSp>
      <p:grpSp>
        <p:nvGrpSpPr>
          <p:cNvPr id="46" name="Group 34">
            <a:extLst>
              <a:ext uri="{FF2B5EF4-FFF2-40B4-BE49-F238E27FC236}">
                <a16:creationId xmlns:a16="http://schemas.microsoft.com/office/drawing/2014/main" id="{BCD28858-A270-4F20-ABD7-A48E5B804642}"/>
              </a:ext>
            </a:extLst>
          </p:cNvPr>
          <p:cNvGrpSpPr>
            <a:grpSpLocks noChangeAspect="1"/>
          </p:cNvGrpSpPr>
          <p:nvPr/>
        </p:nvGrpSpPr>
        <p:grpSpPr>
          <a:xfrm>
            <a:off x="8175841" y="2165067"/>
            <a:ext cx="1404000" cy="770114"/>
            <a:chOff x="6798683" y="4008008"/>
            <a:chExt cx="1970215" cy="1080695"/>
          </a:xfrm>
        </p:grpSpPr>
        <p:grpSp>
          <p:nvGrpSpPr>
            <p:cNvPr id="47" name="Group 281">
              <a:extLst>
                <a:ext uri="{FF2B5EF4-FFF2-40B4-BE49-F238E27FC236}">
                  <a16:creationId xmlns:a16="http://schemas.microsoft.com/office/drawing/2014/main" id="{F78FEDB9-A5BE-4C5A-ACF5-9A0C735B355B}"/>
                </a:ext>
              </a:extLst>
            </p:cNvPr>
            <p:cNvGrpSpPr/>
            <p:nvPr/>
          </p:nvGrpSpPr>
          <p:grpSpPr>
            <a:xfrm>
              <a:off x="7205716" y="4008008"/>
              <a:ext cx="507971" cy="867998"/>
              <a:chOff x="3930695" y="3532968"/>
              <a:chExt cx="1183834" cy="2022882"/>
            </a:xfrm>
          </p:grpSpPr>
          <p:grpSp>
            <p:nvGrpSpPr>
              <p:cNvPr id="61" name="Group 282">
                <a:extLst>
                  <a:ext uri="{FF2B5EF4-FFF2-40B4-BE49-F238E27FC236}">
                    <a16:creationId xmlns:a16="http://schemas.microsoft.com/office/drawing/2014/main" id="{68AA7F50-507A-4681-ACEC-9D15E0F70BC0}"/>
                  </a:ext>
                </a:extLst>
              </p:cNvPr>
              <p:cNvGrpSpPr/>
              <p:nvPr/>
            </p:nvGrpSpPr>
            <p:grpSpPr>
              <a:xfrm>
                <a:off x="3930695" y="3532968"/>
                <a:ext cx="1183834" cy="2022882"/>
                <a:chOff x="3930695" y="3532968"/>
                <a:chExt cx="1183834" cy="2022882"/>
              </a:xfrm>
            </p:grpSpPr>
            <p:sp>
              <p:nvSpPr>
                <p:cNvPr id="74" name="Rounded Rectangle 20">
                  <a:extLst>
                    <a:ext uri="{FF2B5EF4-FFF2-40B4-BE49-F238E27FC236}">
                      <a16:creationId xmlns:a16="http://schemas.microsoft.com/office/drawing/2014/main" id="{34B0C907-A995-4373-BABD-28F8675D233B}"/>
                    </a:ext>
                  </a:extLst>
                </p:cNvPr>
                <p:cNvSpPr/>
                <p:nvPr/>
              </p:nvSpPr>
              <p:spPr bwMode="auto">
                <a:xfrm>
                  <a:off x="3930695" y="3532968"/>
                  <a:ext cx="1183834" cy="2022882"/>
                </a:xfrm>
                <a:prstGeom prst="roundRect">
                  <a:avLst>
                    <a:gd name="adj" fmla="val 11253"/>
                  </a:avLst>
                </a:prstGeom>
                <a:noFill/>
                <a:ln w="28575" cap="flat" cmpd="sng" algn="ctr">
                  <a:solidFill>
                    <a:schemeClr val="accent2"/>
                  </a:solidFill>
                  <a:prstDash val="solid"/>
                  <a:miter lim="800000"/>
                  <a:headEnd type="none" w="sm" len="sm"/>
                  <a:tailEnd type="none" w="sm" len="sm"/>
                </a:ln>
                <a:effectLst/>
                <a:extLst/>
              </p:spPr>
              <p:txBody>
                <a:bodyPr wrap="none" rtlCol="0" anchor="ctr"/>
                <a:lstStyle/>
                <a:p>
                  <a:pPr algn="ctr"/>
                  <a:endParaRPr lang="en-US" sz="900" dirty="0">
                    <a:solidFill>
                      <a:schemeClr val="bg1"/>
                    </a:solidFill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75" name="Rectangle 21">
                  <a:extLst>
                    <a:ext uri="{FF2B5EF4-FFF2-40B4-BE49-F238E27FC236}">
                      <a16:creationId xmlns:a16="http://schemas.microsoft.com/office/drawing/2014/main" id="{B3CAC130-C0BC-41B3-AED9-E8DCE9D1DC83}"/>
                    </a:ext>
                  </a:extLst>
                </p:cNvPr>
                <p:cNvSpPr/>
                <p:nvPr/>
              </p:nvSpPr>
              <p:spPr bwMode="auto">
                <a:xfrm>
                  <a:off x="4043393" y="3664425"/>
                  <a:ext cx="967105" cy="1525777"/>
                </a:xfrm>
                <a:prstGeom prst="rect">
                  <a:avLst/>
                </a:prstGeom>
                <a:noFill/>
                <a:ln w="19050" cap="flat" cmpd="sng" algn="ctr">
                  <a:solidFill>
                    <a:schemeClr val="accent2"/>
                  </a:solidFill>
                  <a:prstDash val="solid"/>
                  <a:miter lim="800000"/>
                  <a:headEnd type="none" w="sm" len="sm"/>
                  <a:tailEnd type="none" w="sm" len="sm"/>
                </a:ln>
                <a:effectLst/>
                <a:extLst/>
              </p:spPr>
              <p:txBody>
                <a:bodyPr wrap="none" rtlCol="0" anchor="ctr"/>
                <a:lstStyle/>
                <a:p>
                  <a:pPr algn="ctr"/>
                  <a:endParaRPr lang="en-US" sz="900" dirty="0">
                    <a:solidFill>
                      <a:schemeClr val="bg1"/>
                    </a:solidFill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76" name="Oval 297">
                  <a:extLst>
                    <a:ext uri="{FF2B5EF4-FFF2-40B4-BE49-F238E27FC236}">
                      <a16:creationId xmlns:a16="http://schemas.microsoft.com/office/drawing/2014/main" id="{F9E11BCD-3E3E-48A1-B957-015B53737C03}"/>
                    </a:ext>
                  </a:extLst>
                </p:cNvPr>
                <p:cNvSpPr/>
                <p:nvPr/>
              </p:nvSpPr>
              <p:spPr bwMode="auto">
                <a:xfrm>
                  <a:off x="4436445" y="5292899"/>
                  <a:ext cx="157919" cy="157918"/>
                </a:xfrm>
                <a:prstGeom prst="ellipse">
                  <a:avLst/>
                </a:prstGeom>
                <a:noFill/>
                <a:ln w="19050" cap="flat" cmpd="sng" algn="ctr">
                  <a:solidFill>
                    <a:schemeClr val="accent2"/>
                  </a:solidFill>
                  <a:prstDash val="solid"/>
                  <a:miter lim="800000"/>
                  <a:headEnd type="none" w="sm" len="sm"/>
                  <a:tailEnd type="none" w="sm" len="sm"/>
                </a:ln>
                <a:effectLst/>
                <a:extLst/>
              </p:spPr>
              <p:txBody>
                <a:bodyPr wrap="none" rtlCol="0" anchor="ctr"/>
                <a:lstStyle/>
                <a:p>
                  <a:pPr algn="ctr"/>
                  <a:endParaRPr lang="en-US" sz="900" dirty="0">
                    <a:solidFill>
                      <a:schemeClr val="bg1"/>
                    </a:solidFill>
                    <a:latin typeface="Arial" charset="0"/>
                    <a:ea typeface="ＭＳ Ｐゴシック" charset="0"/>
                  </a:endParaRPr>
                </a:p>
              </p:txBody>
            </p:sp>
          </p:grpSp>
          <p:grpSp>
            <p:nvGrpSpPr>
              <p:cNvPr id="62" name="Group 283">
                <a:extLst>
                  <a:ext uri="{FF2B5EF4-FFF2-40B4-BE49-F238E27FC236}">
                    <a16:creationId xmlns:a16="http://schemas.microsoft.com/office/drawing/2014/main" id="{D097CAA0-EFC8-4998-AD40-A0B9E0024EAD}"/>
                  </a:ext>
                </a:extLst>
              </p:cNvPr>
              <p:cNvGrpSpPr/>
              <p:nvPr/>
            </p:nvGrpSpPr>
            <p:grpSpPr>
              <a:xfrm>
                <a:off x="4216627" y="3901476"/>
                <a:ext cx="611971" cy="1157869"/>
                <a:chOff x="4216627" y="3901476"/>
                <a:chExt cx="611971" cy="1157869"/>
              </a:xfrm>
            </p:grpSpPr>
            <p:grpSp>
              <p:nvGrpSpPr>
                <p:cNvPr id="63" name="Group 284">
                  <a:extLst>
                    <a:ext uri="{FF2B5EF4-FFF2-40B4-BE49-F238E27FC236}">
                      <a16:creationId xmlns:a16="http://schemas.microsoft.com/office/drawing/2014/main" id="{09601E18-F5BF-44E1-A762-B55BEA0F7051}"/>
                    </a:ext>
                  </a:extLst>
                </p:cNvPr>
                <p:cNvGrpSpPr/>
                <p:nvPr/>
              </p:nvGrpSpPr>
              <p:grpSpPr>
                <a:xfrm>
                  <a:off x="4216627" y="3901476"/>
                  <a:ext cx="611971" cy="701781"/>
                  <a:chOff x="4216627" y="3859797"/>
                  <a:chExt cx="611971" cy="701781"/>
                </a:xfrm>
              </p:grpSpPr>
              <p:grpSp>
                <p:nvGrpSpPr>
                  <p:cNvPr id="65" name="Group 286">
                    <a:extLst>
                      <a:ext uri="{FF2B5EF4-FFF2-40B4-BE49-F238E27FC236}">
                        <a16:creationId xmlns:a16="http://schemas.microsoft.com/office/drawing/2014/main" id="{BDFB719B-15A7-4895-BEA9-A16C5C29CA14}"/>
                      </a:ext>
                    </a:extLst>
                  </p:cNvPr>
                  <p:cNvGrpSpPr/>
                  <p:nvPr/>
                </p:nvGrpSpPr>
                <p:grpSpPr>
                  <a:xfrm>
                    <a:off x="4216627" y="3859797"/>
                    <a:ext cx="611971" cy="157918"/>
                    <a:chOff x="4216627" y="3859797"/>
                    <a:chExt cx="611971" cy="157918"/>
                  </a:xfrm>
                </p:grpSpPr>
                <p:cxnSp>
                  <p:nvCxnSpPr>
                    <p:cNvPr id="72" name="Straight Connector 293">
                      <a:extLst>
                        <a:ext uri="{FF2B5EF4-FFF2-40B4-BE49-F238E27FC236}">
                          <a16:creationId xmlns:a16="http://schemas.microsoft.com/office/drawing/2014/main" id="{8BEEC38B-45CE-472C-A1C2-718BF086DF0D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4216627" y="3938756"/>
                      <a:ext cx="611971" cy="0"/>
                    </a:xfrm>
                    <a:prstGeom prst="line">
                      <a:avLst/>
                    </a:prstGeom>
                    <a:ln w="19050">
                      <a:solidFill>
                        <a:schemeClr val="accent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73" name="Oval 294">
                      <a:extLst>
                        <a:ext uri="{FF2B5EF4-FFF2-40B4-BE49-F238E27FC236}">
                          <a16:creationId xmlns:a16="http://schemas.microsoft.com/office/drawing/2014/main" id="{8DF68FEE-D642-4133-8D9B-F3ED38E2C4C1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4594364" y="3859797"/>
                      <a:ext cx="157919" cy="157918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 w="19050" cap="flat" cmpd="sng" algn="ctr">
                      <a:solidFill>
                        <a:schemeClr val="accent2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>
                    <a:effectLst/>
                    <a:extLst/>
                  </p:spPr>
                  <p:txBody>
                    <a:bodyPr wrap="none" rtlCol="0" anchor="ctr"/>
                    <a:lstStyle/>
                    <a:p>
                      <a:pPr algn="ctr"/>
                      <a:endParaRPr lang="en-US" sz="900" dirty="0">
                        <a:solidFill>
                          <a:schemeClr val="bg1"/>
                        </a:solidFill>
                        <a:latin typeface="Arial" charset="0"/>
                        <a:ea typeface="ＭＳ Ｐゴシック" charset="0"/>
                      </a:endParaRPr>
                    </a:p>
                  </p:txBody>
                </p:sp>
              </p:grpSp>
              <p:grpSp>
                <p:nvGrpSpPr>
                  <p:cNvPr id="66" name="Group 287">
                    <a:extLst>
                      <a:ext uri="{FF2B5EF4-FFF2-40B4-BE49-F238E27FC236}">
                        <a16:creationId xmlns:a16="http://schemas.microsoft.com/office/drawing/2014/main" id="{22232658-2D89-4B57-980E-B37C7E5291B3}"/>
                      </a:ext>
                    </a:extLst>
                  </p:cNvPr>
                  <p:cNvGrpSpPr/>
                  <p:nvPr/>
                </p:nvGrpSpPr>
                <p:grpSpPr>
                  <a:xfrm>
                    <a:off x="4216627" y="4131729"/>
                    <a:ext cx="611971" cy="157918"/>
                    <a:chOff x="4216627" y="3859797"/>
                    <a:chExt cx="611971" cy="157918"/>
                  </a:xfrm>
                </p:grpSpPr>
                <p:cxnSp>
                  <p:nvCxnSpPr>
                    <p:cNvPr id="70" name="Straight Connector 291">
                      <a:extLst>
                        <a:ext uri="{FF2B5EF4-FFF2-40B4-BE49-F238E27FC236}">
                          <a16:creationId xmlns:a16="http://schemas.microsoft.com/office/drawing/2014/main" id="{15565CBB-956E-469F-9A30-7CC1FF4CEDE2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4216627" y="3938756"/>
                      <a:ext cx="611971" cy="0"/>
                    </a:xfrm>
                    <a:prstGeom prst="line">
                      <a:avLst/>
                    </a:prstGeom>
                    <a:ln w="19050">
                      <a:solidFill>
                        <a:schemeClr val="accent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71" name="Oval 292">
                      <a:extLst>
                        <a:ext uri="{FF2B5EF4-FFF2-40B4-BE49-F238E27FC236}">
                          <a16:creationId xmlns:a16="http://schemas.microsoft.com/office/drawing/2014/main" id="{CD78E8BB-28F5-49D8-B202-D1082F082D05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4340412" y="3859797"/>
                      <a:ext cx="157919" cy="157918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 w="19050" cap="flat" cmpd="sng" algn="ctr">
                      <a:solidFill>
                        <a:schemeClr val="accent2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>
                    <a:effectLst/>
                    <a:extLst/>
                  </p:spPr>
                  <p:txBody>
                    <a:bodyPr wrap="none" rtlCol="0" anchor="ctr"/>
                    <a:lstStyle/>
                    <a:p>
                      <a:pPr algn="ctr"/>
                      <a:endParaRPr lang="en-US" sz="900" dirty="0">
                        <a:solidFill>
                          <a:schemeClr val="bg1"/>
                        </a:solidFill>
                        <a:latin typeface="Arial" charset="0"/>
                        <a:ea typeface="ＭＳ Ｐゴシック" charset="0"/>
                      </a:endParaRPr>
                    </a:p>
                  </p:txBody>
                </p:sp>
              </p:grpSp>
              <p:grpSp>
                <p:nvGrpSpPr>
                  <p:cNvPr id="67" name="Group 288">
                    <a:extLst>
                      <a:ext uri="{FF2B5EF4-FFF2-40B4-BE49-F238E27FC236}">
                        <a16:creationId xmlns:a16="http://schemas.microsoft.com/office/drawing/2014/main" id="{9CA8F9ED-A4F7-4FE5-94C9-014E012D0F59}"/>
                      </a:ext>
                    </a:extLst>
                  </p:cNvPr>
                  <p:cNvGrpSpPr/>
                  <p:nvPr/>
                </p:nvGrpSpPr>
                <p:grpSpPr>
                  <a:xfrm>
                    <a:off x="4216627" y="4403660"/>
                    <a:ext cx="611971" cy="157918"/>
                    <a:chOff x="4216627" y="3859797"/>
                    <a:chExt cx="611971" cy="157918"/>
                  </a:xfrm>
                </p:grpSpPr>
                <p:cxnSp>
                  <p:nvCxnSpPr>
                    <p:cNvPr id="68" name="Straight Connector 289">
                      <a:extLst>
                        <a:ext uri="{FF2B5EF4-FFF2-40B4-BE49-F238E27FC236}">
                          <a16:creationId xmlns:a16="http://schemas.microsoft.com/office/drawing/2014/main" id="{26997D2C-C7F0-40CE-A0F8-A93CE35D19E7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4216627" y="3938756"/>
                      <a:ext cx="611971" cy="0"/>
                    </a:xfrm>
                    <a:prstGeom prst="line">
                      <a:avLst/>
                    </a:prstGeom>
                    <a:ln w="19050">
                      <a:solidFill>
                        <a:schemeClr val="accent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69" name="Oval 290">
                      <a:extLst>
                        <a:ext uri="{FF2B5EF4-FFF2-40B4-BE49-F238E27FC236}">
                          <a16:creationId xmlns:a16="http://schemas.microsoft.com/office/drawing/2014/main" id="{1EE51ED5-968C-4E8B-BF0B-CB801E872A49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4495000" y="3859797"/>
                      <a:ext cx="157919" cy="157918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 w="19050" cap="flat" cmpd="sng" algn="ctr">
                      <a:solidFill>
                        <a:schemeClr val="accent2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>
                    <a:effectLst/>
                    <a:extLst/>
                  </p:spPr>
                  <p:txBody>
                    <a:bodyPr wrap="none" rtlCol="0" anchor="ctr"/>
                    <a:lstStyle/>
                    <a:p>
                      <a:pPr algn="ctr"/>
                      <a:endParaRPr lang="en-US" sz="900" dirty="0">
                        <a:solidFill>
                          <a:schemeClr val="bg1"/>
                        </a:solidFill>
                        <a:latin typeface="Arial" charset="0"/>
                        <a:ea typeface="ＭＳ Ｐゴシック" charset="0"/>
                      </a:endParaRPr>
                    </a:p>
                  </p:txBody>
                </p:sp>
              </p:grpSp>
            </p:grpSp>
            <p:sp>
              <p:nvSpPr>
                <p:cNvPr id="64" name="Rounded Rectangle 285">
                  <a:extLst>
                    <a:ext uri="{FF2B5EF4-FFF2-40B4-BE49-F238E27FC236}">
                      <a16:creationId xmlns:a16="http://schemas.microsoft.com/office/drawing/2014/main" id="{2317B03F-7971-47D5-843A-4EFD23457AB1}"/>
                    </a:ext>
                  </a:extLst>
                </p:cNvPr>
                <p:cNvSpPr/>
                <p:nvPr/>
              </p:nvSpPr>
              <p:spPr>
                <a:xfrm>
                  <a:off x="4216627" y="4897079"/>
                  <a:ext cx="611971" cy="162266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/>
                </a:solidFill>
                <a:ln w="19050">
                  <a:solidFill>
                    <a:schemeClr val="accent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68579" tIns="34289" rIns="68579" bIns="34289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sz="900"/>
                </a:p>
              </p:txBody>
            </p:sp>
          </p:grpSp>
        </p:grpSp>
        <p:grpSp>
          <p:nvGrpSpPr>
            <p:cNvPr id="48" name="Group 330">
              <a:extLst>
                <a:ext uri="{FF2B5EF4-FFF2-40B4-BE49-F238E27FC236}">
                  <a16:creationId xmlns:a16="http://schemas.microsoft.com/office/drawing/2014/main" id="{8BBBF3CC-4B0A-4163-80D8-50F8FDD69625}"/>
                </a:ext>
              </a:extLst>
            </p:cNvPr>
            <p:cNvGrpSpPr/>
            <p:nvPr/>
          </p:nvGrpSpPr>
          <p:grpSpPr>
            <a:xfrm>
              <a:off x="7808340" y="4008009"/>
              <a:ext cx="503962" cy="861148"/>
              <a:chOff x="652300" y="2278446"/>
              <a:chExt cx="887876" cy="1517162"/>
            </a:xfrm>
          </p:grpSpPr>
          <p:sp>
            <p:nvSpPr>
              <p:cNvPr id="50" name="Rounded Rectangle 20">
                <a:extLst>
                  <a:ext uri="{FF2B5EF4-FFF2-40B4-BE49-F238E27FC236}">
                    <a16:creationId xmlns:a16="http://schemas.microsoft.com/office/drawing/2014/main" id="{89584F0A-93E7-437B-9955-1782D17D8D88}"/>
                  </a:ext>
                </a:extLst>
              </p:cNvPr>
              <p:cNvSpPr/>
              <p:nvPr/>
            </p:nvSpPr>
            <p:spPr bwMode="auto">
              <a:xfrm>
                <a:off x="652300" y="2278446"/>
                <a:ext cx="887876" cy="1517162"/>
              </a:xfrm>
              <a:prstGeom prst="roundRect">
                <a:avLst>
                  <a:gd name="adj" fmla="val 11253"/>
                </a:avLst>
              </a:prstGeom>
              <a:noFill/>
              <a:ln w="28575" cap="flat" cmpd="sng" algn="ctr">
                <a:solidFill>
                  <a:schemeClr val="accent2"/>
                </a:solidFill>
                <a:prstDash val="solid"/>
                <a:miter lim="800000"/>
                <a:headEnd type="none" w="sm" len="sm"/>
                <a:tailEnd type="none" w="sm" len="sm"/>
              </a:ln>
              <a:effectLst/>
              <a:extLst/>
            </p:spPr>
            <p:txBody>
              <a:bodyPr wrap="none" rtlCol="0" anchor="ctr"/>
              <a:lstStyle/>
              <a:p>
                <a:pPr algn="ctr"/>
                <a:endParaRPr lang="en-US" sz="900" dirty="0">
                  <a:solidFill>
                    <a:schemeClr val="bg1"/>
                  </a:solidFill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51" name="Rectangle 21">
                <a:extLst>
                  <a:ext uri="{FF2B5EF4-FFF2-40B4-BE49-F238E27FC236}">
                    <a16:creationId xmlns:a16="http://schemas.microsoft.com/office/drawing/2014/main" id="{C2EF335B-391C-4EF4-AFFF-F77197B525C6}"/>
                  </a:ext>
                </a:extLst>
              </p:cNvPr>
              <p:cNvSpPr/>
              <p:nvPr/>
            </p:nvSpPr>
            <p:spPr bwMode="auto">
              <a:xfrm>
                <a:off x="736823" y="2377039"/>
                <a:ext cx="725329" cy="1144333"/>
              </a:xfrm>
              <a:prstGeom prst="rect">
                <a:avLst/>
              </a:prstGeom>
              <a:noFill/>
              <a:ln w="19050" cap="flat" cmpd="sng" algn="ctr">
                <a:solidFill>
                  <a:schemeClr val="accent2"/>
                </a:solidFill>
                <a:prstDash val="solid"/>
                <a:miter lim="800000"/>
                <a:headEnd type="none" w="sm" len="sm"/>
                <a:tailEnd type="none" w="sm" len="sm"/>
              </a:ln>
              <a:effectLst/>
              <a:extLst/>
            </p:spPr>
            <p:txBody>
              <a:bodyPr wrap="none" rtlCol="0" anchor="ctr"/>
              <a:lstStyle/>
              <a:p>
                <a:pPr algn="ctr"/>
                <a:endParaRPr lang="en-US" sz="900" dirty="0">
                  <a:solidFill>
                    <a:schemeClr val="bg1"/>
                  </a:solidFill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52" name="Oval 333">
                <a:extLst>
                  <a:ext uri="{FF2B5EF4-FFF2-40B4-BE49-F238E27FC236}">
                    <a16:creationId xmlns:a16="http://schemas.microsoft.com/office/drawing/2014/main" id="{2C367DF3-0A2E-4380-88BE-DE5844A61131}"/>
                  </a:ext>
                </a:extLst>
              </p:cNvPr>
              <p:cNvSpPr/>
              <p:nvPr/>
            </p:nvSpPr>
            <p:spPr bwMode="auto">
              <a:xfrm>
                <a:off x="1031613" y="3598395"/>
                <a:ext cx="118439" cy="118439"/>
              </a:xfrm>
              <a:prstGeom prst="ellipse">
                <a:avLst/>
              </a:prstGeom>
              <a:noFill/>
              <a:ln w="19050" cap="flat" cmpd="sng" algn="ctr">
                <a:solidFill>
                  <a:schemeClr val="accent2"/>
                </a:solidFill>
                <a:prstDash val="solid"/>
                <a:miter lim="800000"/>
                <a:headEnd type="none" w="sm" len="sm"/>
                <a:tailEnd type="none" w="sm" len="sm"/>
              </a:ln>
              <a:effectLst/>
              <a:extLst/>
            </p:spPr>
            <p:txBody>
              <a:bodyPr wrap="none" rtlCol="0" anchor="ctr"/>
              <a:lstStyle/>
              <a:p>
                <a:pPr algn="ctr"/>
                <a:endParaRPr lang="en-US" sz="900" dirty="0">
                  <a:solidFill>
                    <a:schemeClr val="bg1"/>
                  </a:solidFill>
                  <a:latin typeface="Arial" charset="0"/>
                  <a:ea typeface="ＭＳ Ｐゴシック" charset="0"/>
                </a:endParaRPr>
              </a:p>
            </p:txBody>
          </p:sp>
          <p:grpSp>
            <p:nvGrpSpPr>
              <p:cNvPr id="53" name="Group 334">
                <a:extLst>
                  <a:ext uri="{FF2B5EF4-FFF2-40B4-BE49-F238E27FC236}">
                    <a16:creationId xmlns:a16="http://schemas.microsoft.com/office/drawing/2014/main" id="{4DD3ED91-A857-4FCB-B7C1-3EE8C33471B6}"/>
                  </a:ext>
                </a:extLst>
              </p:cNvPr>
              <p:cNvGrpSpPr/>
              <p:nvPr/>
            </p:nvGrpSpPr>
            <p:grpSpPr>
              <a:xfrm>
                <a:off x="813729" y="2695598"/>
                <a:ext cx="505864" cy="816707"/>
                <a:chOff x="4323795" y="3349916"/>
                <a:chExt cx="854439" cy="1379478"/>
              </a:xfrm>
            </p:grpSpPr>
            <p:sp>
              <p:nvSpPr>
                <p:cNvPr id="59" name="Rounded Rectangle 3">
                  <a:extLst>
                    <a:ext uri="{FF2B5EF4-FFF2-40B4-BE49-F238E27FC236}">
                      <a16:creationId xmlns:a16="http://schemas.microsoft.com/office/drawing/2014/main" id="{5ED3C497-0177-42B9-918F-30073898E77C}"/>
                    </a:ext>
                  </a:extLst>
                </p:cNvPr>
                <p:cNvSpPr/>
                <p:nvPr/>
              </p:nvSpPr>
              <p:spPr>
                <a:xfrm>
                  <a:off x="4323795" y="4017364"/>
                  <a:ext cx="854439" cy="712030"/>
                </a:xfrm>
                <a:custGeom>
                  <a:avLst/>
                  <a:gdLst>
                    <a:gd name="connsiteX0" fmla="*/ 0 w 854439"/>
                    <a:gd name="connsiteY0" fmla="*/ 142409 h 854439"/>
                    <a:gd name="connsiteX1" fmla="*/ 142409 w 854439"/>
                    <a:gd name="connsiteY1" fmla="*/ 0 h 854439"/>
                    <a:gd name="connsiteX2" fmla="*/ 712030 w 854439"/>
                    <a:gd name="connsiteY2" fmla="*/ 0 h 854439"/>
                    <a:gd name="connsiteX3" fmla="*/ 854439 w 854439"/>
                    <a:gd name="connsiteY3" fmla="*/ 142409 h 854439"/>
                    <a:gd name="connsiteX4" fmla="*/ 854439 w 854439"/>
                    <a:gd name="connsiteY4" fmla="*/ 712030 h 854439"/>
                    <a:gd name="connsiteX5" fmla="*/ 712030 w 854439"/>
                    <a:gd name="connsiteY5" fmla="*/ 854439 h 854439"/>
                    <a:gd name="connsiteX6" fmla="*/ 142409 w 854439"/>
                    <a:gd name="connsiteY6" fmla="*/ 854439 h 854439"/>
                    <a:gd name="connsiteX7" fmla="*/ 0 w 854439"/>
                    <a:gd name="connsiteY7" fmla="*/ 712030 h 854439"/>
                    <a:gd name="connsiteX8" fmla="*/ 0 w 854439"/>
                    <a:gd name="connsiteY8" fmla="*/ 142409 h 854439"/>
                    <a:gd name="connsiteX0" fmla="*/ 0 w 854439"/>
                    <a:gd name="connsiteY0" fmla="*/ 142409 h 854439"/>
                    <a:gd name="connsiteX1" fmla="*/ 142409 w 854439"/>
                    <a:gd name="connsiteY1" fmla="*/ 0 h 854439"/>
                    <a:gd name="connsiteX2" fmla="*/ 712030 w 854439"/>
                    <a:gd name="connsiteY2" fmla="*/ 0 h 854439"/>
                    <a:gd name="connsiteX3" fmla="*/ 854439 w 854439"/>
                    <a:gd name="connsiteY3" fmla="*/ 142409 h 854439"/>
                    <a:gd name="connsiteX4" fmla="*/ 854439 w 854439"/>
                    <a:gd name="connsiteY4" fmla="*/ 712030 h 854439"/>
                    <a:gd name="connsiteX5" fmla="*/ 712030 w 854439"/>
                    <a:gd name="connsiteY5" fmla="*/ 854439 h 854439"/>
                    <a:gd name="connsiteX6" fmla="*/ 142409 w 854439"/>
                    <a:gd name="connsiteY6" fmla="*/ 854439 h 854439"/>
                    <a:gd name="connsiteX7" fmla="*/ 0 w 854439"/>
                    <a:gd name="connsiteY7" fmla="*/ 712030 h 854439"/>
                    <a:gd name="connsiteX8" fmla="*/ 0 w 854439"/>
                    <a:gd name="connsiteY8" fmla="*/ 142409 h 854439"/>
                    <a:gd name="connsiteX0" fmla="*/ 0 w 854439"/>
                    <a:gd name="connsiteY0" fmla="*/ 142409 h 854439"/>
                    <a:gd name="connsiteX1" fmla="*/ 142409 w 854439"/>
                    <a:gd name="connsiteY1" fmla="*/ 0 h 854439"/>
                    <a:gd name="connsiteX2" fmla="*/ 712030 w 854439"/>
                    <a:gd name="connsiteY2" fmla="*/ 0 h 854439"/>
                    <a:gd name="connsiteX3" fmla="*/ 854439 w 854439"/>
                    <a:gd name="connsiteY3" fmla="*/ 142409 h 854439"/>
                    <a:gd name="connsiteX4" fmla="*/ 854439 w 854439"/>
                    <a:gd name="connsiteY4" fmla="*/ 712030 h 854439"/>
                    <a:gd name="connsiteX5" fmla="*/ 712030 w 854439"/>
                    <a:gd name="connsiteY5" fmla="*/ 854439 h 854439"/>
                    <a:gd name="connsiteX6" fmla="*/ 142409 w 854439"/>
                    <a:gd name="connsiteY6" fmla="*/ 854439 h 854439"/>
                    <a:gd name="connsiteX7" fmla="*/ 0 w 854439"/>
                    <a:gd name="connsiteY7" fmla="*/ 712030 h 854439"/>
                    <a:gd name="connsiteX8" fmla="*/ 0 w 854439"/>
                    <a:gd name="connsiteY8" fmla="*/ 142409 h 854439"/>
                    <a:gd name="connsiteX0" fmla="*/ 0 w 854439"/>
                    <a:gd name="connsiteY0" fmla="*/ 142409 h 854439"/>
                    <a:gd name="connsiteX1" fmla="*/ 142409 w 854439"/>
                    <a:gd name="connsiteY1" fmla="*/ 0 h 854439"/>
                    <a:gd name="connsiteX2" fmla="*/ 712030 w 854439"/>
                    <a:gd name="connsiteY2" fmla="*/ 0 h 854439"/>
                    <a:gd name="connsiteX3" fmla="*/ 854439 w 854439"/>
                    <a:gd name="connsiteY3" fmla="*/ 142409 h 854439"/>
                    <a:gd name="connsiteX4" fmla="*/ 854439 w 854439"/>
                    <a:gd name="connsiteY4" fmla="*/ 712030 h 854439"/>
                    <a:gd name="connsiteX5" fmla="*/ 712030 w 854439"/>
                    <a:gd name="connsiteY5" fmla="*/ 854439 h 854439"/>
                    <a:gd name="connsiteX6" fmla="*/ 142409 w 854439"/>
                    <a:gd name="connsiteY6" fmla="*/ 854439 h 854439"/>
                    <a:gd name="connsiteX7" fmla="*/ 0 w 854439"/>
                    <a:gd name="connsiteY7" fmla="*/ 712030 h 854439"/>
                    <a:gd name="connsiteX8" fmla="*/ 0 w 854439"/>
                    <a:gd name="connsiteY8" fmla="*/ 142409 h 854439"/>
                    <a:gd name="connsiteX0" fmla="*/ 0 w 854439"/>
                    <a:gd name="connsiteY0" fmla="*/ 142409 h 854439"/>
                    <a:gd name="connsiteX1" fmla="*/ 142409 w 854439"/>
                    <a:gd name="connsiteY1" fmla="*/ 0 h 854439"/>
                    <a:gd name="connsiteX2" fmla="*/ 712030 w 854439"/>
                    <a:gd name="connsiteY2" fmla="*/ 0 h 854439"/>
                    <a:gd name="connsiteX3" fmla="*/ 854439 w 854439"/>
                    <a:gd name="connsiteY3" fmla="*/ 142409 h 854439"/>
                    <a:gd name="connsiteX4" fmla="*/ 854439 w 854439"/>
                    <a:gd name="connsiteY4" fmla="*/ 712030 h 854439"/>
                    <a:gd name="connsiteX5" fmla="*/ 712030 w 854439"/>
                    <a:gd name="connsiteY5" fmla="*/ 854439 h 854439"/>
                    <a:gd name="connsiteX6" fmla="*/ 142409 w 854439"/>
                    <a:gd name="connsiteY6" fmla="*/ 854439 h 854439"/>
                    <a:gd name="connsiteX7" fmla="*/ 0 w 854439"/>
                    <a:gd name="connsiteY7" fmla="*/ 712030 h 854439"/>
                    <a:gd name="connsiteX8" fmla="*/ 0 w 854439"/>
                    <a:gd name="connsiteY8" fmla="*/ 142409 h 854439"/>
                    <a:gd name="connsiteX0" fmla="*/ 0 w 854439"/>
                    <a:gd name="connsiteY0" fmla="*/ 142409 h 854439"/>
                    <a:gd name="connsiteX1" fmla="*/ 142409 w 854439"/>
                    <a:gd name="connsiteY1" fmla="*/ 0 h 854439"/>
                    <a:gd name="connsiteX2" fmla="*/ 712030 w 854439"/>
                    <a:gd name="connsiteY2" fmla="*/ 0 h 854439"/>
                    <a:gd name="connsiteX3" fmla="*/ 854439 w 854439"/>
                    <a:gd name="connsiteY3" fmla="*/ 142409 h 854439"/>
                    <a:gd name="connsiteX4" fmla="*/ 854439 w 854439"/>
                    <a:gd name="connsiteY4" fmla="*/ 712030 h 854439"/>
                    <a:gd name="connsiteX5" fmla="*/ 712030 w 854439"/>
                    <a:gd name="connsiteY5" fmla="*/ 854439 h 854439"/>
                    <a:gd name="connsiteX6" fmla="*/ 142409 w 854439"/>
                    <a:gd name="connsiteY6" fmla="*/ 854439 h 854439"/>
                    <a:gd name="connsiteX7" fmla="*/ 0 w 854439"/>
                    <a:gd name="connsiteY7" fmla="*/ 712030 h 854439"/>
                    <a:gd name="connsiteX8" fmla="*/ 0 w 854439"/>
                    <a:gd name="connsiteY8" fmla="*/ 142409 h 854439"/>
                    <a:gd name="connsiteX0" fmla="*/ 0 w 854439"/>
                    <a:gd name="connsiteY0" fmla="*/ 142409 h 854439"/>
                    <a:gd name="connsiteX1" fmla="*/ 142409 w 854439"/>
                    <a:gd name="connsiteY1" fmla="*/ 0 h 854439"/>
                    <a:gd name="connsiteX2" fmla="*/ 712030 w 854439"/>
                    <a:gd name="connsiteY2" fmla="*/ 0 h 854439"/>
                    <a:gd name="connsiteX3" fmla="*/ 854439 w 854439"/>
                    <a:gd name="connsiteY3" fmla="*/ 142409 h 854439"/>
                    <a:gd name="connsiteX4" fmla="*/ 854439 w 854439"/>
                    <a:gd name="connsiteY4" fmla="*/ 712030 h 854439"/>
                    <a:gd name="connsiteX5" fmla="*/ 712030 w 854439"/>
                    <a:gd name="connsiteY5" fmla="*/ 854439 h 854439"/>
                    <a:gd name="connsiteX6" fmla="*/ 142409 w 854439"/>
                    <a:gd name="connsiteY6" fmla="*/ 854439 h 854439"/>
                    <a:gd name="connsiteX7" fmla="*/ 0 w 854439"/>
                    <a:gd name="connsiteY7" fmla="*/ 712030 h 854439"/>
                    <a:gd name="connsiteX8" fmla="*/ 0 w 854439"/>
                    <a:gd name="connsiteY8" fmla="*/ 142409 h 854439"/>
                    <a:gd name="connsiteX0" fmla="*/ 0 w 854439"/>
                    <a:gd name="connsiteY0" fmla="*/ 142409 h 854439"/>
                    <a:gd name="connsiteX1" fmla="*/ 142409 w 854439"/>
                    <a:gd name="connsiteY1" fmla="*/ 0 h 854439"/>
                    <a:gd name="connsiteX2" fmla="*/ 712030 w 854439"/>
                    <a:gd name="connsiteY2" fmla="*/ 0 h 854439"/>
                    <a:gd name="connsiteX3" fmla="*/ 854439 w 854439"/>
                    <a:gd name="connsiteY3" fmla="*/ 142409 h 854439"/>
                    <a:gd name="connsiteX4" fmla="*/ 854439 w 854439"/>
                    <a:gd name="connsiteY4" fmla="*/ 712030 h 854439"/>
                    <a:gd name="connsiteX5" fmla="*/ 712030 w 854439"/>
                    <a:gd name="connsiteY5" fmla="*/ 854439 h 854439"/>
                    <a:gd name="connsiteX6" fmla="*/ 142409 w 854439"/>
                    <a:gd name="connsiteY6" fmla="*/ 854439 h 854439"/>
                    <a:gd name="connsiteX7" fmla="*/ 0 w 854439"/>
                    <a:gd name="connsiteY7" fmla="*/ 712030 h 854439"/>
                    <a:gd name="connsiteX8" fmla="*/ 0 w 854439"/>
                    <a:gd name="connsiteY8" fmla="*/ 142409 h 854439"/>
                    <a:gd name="connsiteX0" fmla="*/ 0 w 854439"/>
                    <a:gd name="connsiteY0" fmla="*/ 142409 h 854439"/>
                    <a:gd name="connsiteX1" fmla="*/ 142409 w 854439"/>
                    <a:gd name="connsiteY1" fmla="*/ 0 h 854439"/>
                    <a:gd name="connsiteX2" fmla="*/ 712030 w 854439"/>
                    <a:gd name="connsiteY2" fmla="*/ 0 h 854439"/>
                    <a:gd name="connsiteX3" fmla="*/ 854439 w 854439"/>
                    <a:gd name="connsiteY3" fmla="*/ 142409 h 854439"/>
                    <a:gd name="connsiteX4" fmla="*/ 854439 w 854439"/>
                    <a:gd name="connsiteY4" fmla="*/ 712030 h 854439"/>
                    <a:gd name="connsiteX5" fmla="*/ 142409 w 854439"/>
                    <a:gd name="connsiteY5" fmla="*/ 854439 h 854439"/>
                    <a:gd name="connsiteX6" fmla="*/ 0 w 854439"/>
                    <a:gd name="connsiteY6" fmla="*/ 712030 h 854439"/>
                    <a:gd name="connsiteX7" fmla="*/ 0 w 854439"/>
                    <a:gd name="connsiteY7" fmla="*/ 142409 h 854439"/>
                    <a:gd name="connsiteX0" fmla="*/ 0 w 854439"/>
                    <a:gd name="connsiteY0" fmla="*/ 142409 h 712030"/>
                    <a:gd name="connsiteX1" fmla="*/ 142409 w 854439"/>
                    <a:gd name="connsiteY1" fmla="*/ 0 h 712030"/>
                    <a:gd name="connsiteX2" fmla="*/ 712030 w 854439"/>
                    <a:gd name="connsiteY2" fmla="*/ 0 h 712030"/>
                    <a:gd name="connsiteX3" fmla="*/ 854439 w 854439"/>
                    <a:gd name="connsiteY3" fmla="*/ 142409 h 712030"/>
                    <a:gd name="connsiteX4" fmla="*/ 854439 w 854439"/>
                    <a:gd name="connsiteY4" fmla="*/ 712030 h 712030"/>
                    <a:gd name="connsiteX5" fmla="*/ 0 w 854439"/>
                    <a:gd name="connsiteY5" fmla="*/ 712030 h 712030"/>
                    <a:gd name="connsiteX6" fmla="*/ 0 w 854439"/>
                    <a:gd name="connsiteY6" fmla="*/ 142409 h 7120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854439" h="712030">
                      <a:moveTo>
                        <a:pt x="0" y="142409"/>
                      </a:moveTo>
                      <a:cubicBezTo>
                        <a:pt x="0" y="63759"/>
                        <a:pt x="63759" y="0"/>
                        <a:pt x="142409" y="0"/>
                      </a:cubicBezTo>
                      <a:lnTo>
                        <a:pt x="712030" y="0"/>
                      </a:lnTo>
                      <a:cubicBezTo>
                        <a:pt x="790680" y="0"/>
                        <a:pt x="854439" y="63759"/>
                        <a:pt x="854439" y="142409"/>
                      </a:cubicBezTo>
                      <a:lnTo>
                        <a:pt x="854439" y="712030"/>
                      </a:lnTo>
                      <a:lnTo>
                        <a:pt x="0" y="712030"/>
                      </a:lnTo>
                      <a:lnTo>
                        <a:pt x="0" y="142409"/>
                      </a:lnTo>
                      <a:close/>
                    </a:path>
                  </a:pathLst>
                </a:custGeom>
                <a:noFill/>
                <a:ln w="19050" cmpd="sng">
                  <a:solidFill>
                    <a:schemeClr val="accent2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en-US" sz="9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60" name="Oval 341">
                  <a:extLst>
                    <a:ext uri="{FF2B5EF4-FFF2-40B4-BE49-F238E27FC236}">
                      <a16:creationId xmlns:a16="http://schemas.microsoft.com/office/drawing/2014/main" id="{6B012705-7F9F-4FAD-9282-9C3510253950}"/>
                    </a:ext>
                  </a:extLst>
                </p:cNvPr>
                <p:cNvSpPr/>
                <p:nvPr/>
              </p:nvSpPr>
              <p:spPr>
                <a:xfrm>
                  <a:off x="4497049" y="3349916"/>
                  <a:ext cx="507932" cy="507932"/>
                </a:xfrm>
                <a:prstGeom prst="ellipse">
                  <a:avLst/>
                </a:prstGeom>
                <a:noFill/>
                <a:ln w="19050">
                  <a:solidFill>
                    <a:schemeClr val="accent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68579" tIns="34289" rIns="68579" bIns="34289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sz="900"/>
                </a:p>
              </p:txBody>
            </p:sp>
          </p:grpSp>
          <p:grpSp>
            <p:nvGrpSpPr>
              <p:cNvPr id="54" name="Group 335">
                <a:extLst>
                  <a:ext uri="{FF2B5EF4-FFF2-40B4-BE49-F238E27FC236}">
                    <a16:creationId xmlns:a16="http://schemas.microsoft.com/office/drawing/2014/main" id="{718D0BA9-1C59-4DDB-BA2F-09068CE8B8A1}"/>
                  </a:ext>
                </a:extLst>
              </p:cNvPr>
              <p:cNvGrpSpPr/>
              <p:nvPr/>
            </p:nvGrpSpPr>
            <p:grpSpPr>
              <a:xfrm>
                <a:off x="1208779" y="2377098"/>
                <a:ext cx="250068" cy="298724"/>
                <a:chOff x="2832232" y="3446601"/>
                <a:chExt cx="485235" cy="579647"/>
              </a:xfrm>
            </p:grpSpPr>
            <p:grpSp>
              <p:nvGrpSpPr>
                <p:cNvPr id="55" name="Group 336">
                  <a:extLst>
                    <a:ext uri="{FF2B5EF4-FFF2-40B4-BE49-F238E27FC236}">
                      <a16:creationId xmlns:a16="http://schemas.microsoft.com/office/drawing/2014/main" id="{FD2E0405-4F0E-483D-A611-2D19DF2C2437}"/>
                    </a:ext>
                  </a:extLst>
                </p:cNvPr>
                <p:cNvGrpSpPr/>
                <p:nvPr/>
              </p:nvGrpSpPr>
              <p:grpSpPr>
                <a:xfrm>
                  <a:off x="2896688" y="3529577"/>
                  <a:ext cx="335262" cy="496671"/>
                  <a:chOff x="5793637" y="3528335"/>
                  <a:chExt cx="854439" cy="1265802"/>
                </a:xfrm>
              </p:grpSpPr>
              <p:sp>
                <p:nvSpPr>
                  <p:cNvPr id="57" name="Rounded Rectangle 3">
                    <a:extLst>
                      <a:ext uri="{FF2B5EF4-FFF2-40B4-BE49-F238E27FC236}">
                        <a16:creationId xmlns:a16="http://schemas.microsoft.com/office/drawing/2014/main" id="{D3AFE8A2-E758-417C-A667-C3BE194881D7}"/>
                      </a:ext>
                    </a:extLst>
                  </p:cNvPr>
                  <p:cNvSpPr/>
                  <p:nvPr/>
                </p:nvSpPr>
                <p:spPr>
                  <a:xfrm>
                    <a:off x="5793637" y="4195783"/>
                    <a:ext cx="854439" cy="598354"/>
                  </a:xfrm>
                  <a:custGeom>
                    <a:avLst/>
                    <a:gdLst>
                      <a:gd name="connsiteX0" fmla="*/ 0 w 854439"/>
                      <a:gd name="connsiteY0" fmla="*/ 142409 h 854439"/>
                      <a:gd name="connsiteX1" fmla="*/ 142409 w 854439"/>
                      <a:gd name="connsiteY1" fmla="*/ 0 h 854439"/>
                      <a:gd name="connsiteX2" fmla="*/ 712030 w 854439"/>
                      <a:gd name="connsiteY2" fmla="*/ 0 h 854439"/>
                      <a:gd name="connsiteX3" fmla="*/ 854439 w 854439"/>
                      <a:gd name="connsiteY3" fmla="*/ 142409 h 854439"/>
                      <a:gd name="connsiteX4" fmla="*/ 854439 w 854439"/>
                      <a:gd name="connsiteY4" fmla="*/ 712030 h 854439"/>
                      <a:gd name="connsiteX5" fmla="*/ 712030 w 854439"/>
                      <a:gd name="connsiteY5" fmla="*/ 854439 h 854439"/>
                      <a:gd name="connsiteX6" fmla="*/ 142409 w 854439"/>
                      <a:gd name="connsiteY6" fmla="*/ 854439 h 854439"/>
                      <a:gd name="connsiteX7" fmla="*/ 0 w 854439"/>
                      <a:gd name="connsiteY7" fmla="*/ 712030 h 854439"/>
                      <a:gd name="connsiteX8" fmla="*/ 0 w 854439"/>
                      <a:gd name="connsiteY8" fmla="*/ 142409 h 854439"/>
                      <a:gd name="connsiteX0" fmla="*/ 0 w 854439"/>
                      <a:gd name="connsiteY0" fmla="*/ 142409 h 854439"/>
                      <a:gd name="connsiteX1" fmla="*/ 142409 w 854439"/>
                      <a:gd name="connsiteY1" fmla="*/ 0 h 854439"/>
                      <a:gd name="connsiteX2" fmla="*/ 712030 w 854439"/>
                      <a:gd name="connsiteY2" fmla="*/ 0 h 854439"/>
                      <a:gd name="connsiteX3" fmla="*/ 854439 w 854439"/>
                      <a:gd name="connsiteY3" fmla="*/ 142409 h 854439"/>
                      <a:gd name="connsiteX4" fmla="*/ 854439 w 854439"/>
                      <a:gd name="connsiteY4" fmla="*/ 712030 h 854439"/>
                      <a:gd name="connsiteX5" fmla="*/ 712030 w 854439"/>
                      <a:gd name="connsiteY5" fmla="*/ 854439 h 854439"/>
                      <a:gd name="connsiteX6" fmla="*/ 142409 w 854439"/>
                      <a:gd name="connsiteY6" fmla="*/ 854439 h 854439"/>
                      <a:gd name="connsiteX7" fmla="*/ 0 w 854439"/>
                      <a:gd name="connsiteY7" fmla="*/ 712030 h 854439"/>
                      <a:gd name="connsiteX8" fmla="*/ 0 w 854439"/>
                      <a:gd name="connsiteY8" fmla="*/ 142409 h 854439"/>
                      <a:gd name="connsiteX0" fmla="*/ 0 w 854439"/>
                      <a:gd name="connsiteY0" fmla="*/ 142409 h 854439"/>
                      <a:gd name="connsiteX1" fmla="*/ 142409 w 854439"/>
                      <a:gd name="connsiteY1" fmla="*/ 0 h 854439"/>
                      <a:gd name="connsiteX2" fmla="*/ 712030 w 854439"/>
                      <a:gd name="connsiteY2" fmla="*/ 0 h 854439"/>
                      <a:gd name="connsiteX3" fmla="*/ 854439 w 854439"/>
                      <a:gd name="connsiteY3" fmla="*/ 142409 h 854439"/>
                      <a:gd name="connsiteX4" fmla="*/ 854439 w 854439"/>
                      <a:gd name="connsiteY4" fmla="*/ 712030 h 854439"/>
                      <a:gd name="connsiteX5" fmla="*/ 712030 w 854439"/>
                      <a:gd name="connsiteY5" fmla="*/ 854439 h 854439"/>
                      <a:gd name="connsiteX6" fmla="*/ 142409 w 854439"/>
                      <a:gd name="connsiteY6" fmla="*/ 854439 h 854439"/>
                      <a:gd name="connsiteX7" fmla="*/ 0 w 854439"/>
                      <a:gd name="connsiteY7" fmla="*/ 712030 h 854439"/>
                      <a:gd name="connsiteX8" fmla="*/ 0 w 854439"/>
                      <a:gd name="connsiteY8" fmla="*/ 142409 h 854439"/>
                      <a:gd name="connsiteX0" fmla="*/ 0 w 854439"/>
                      <a:gd name="connsiteY0" fmla="*/ 142409 h 854439"/>
                      <a:gd name="connsiteX1" fmla="*/ 142409 w 854439"/>
                      <a:gd name="connsiteY1" fmla="*/ 0 h 854439"/>
                      <a:gd name="connsiteX2" fmla="*/ 712030 w 854439"/>
                      <a:gd name="connsiteY2" fmla="*/ 0 h 854439"/>
                      <a:gd name="connsiteX3" fmla="*/ 854439 w 854439"/>
                      <a:gd name="connsiteY3" fmla="*/ 142409 h 854439"/>
                      <a:gd name="connsiteX4" fmla="*/ 854439 w 854439"/>
                      <a:gd name="connsiteY4" fmla="*/ 712030 h 854439"/>
                      <a:gd name="connsiteX5" fmla="*/ 712030 w 854439"/>
                      <a:gd name="connsiteY5" fmla="*/ 854439 h 854439"/>
                      <a:gd name="connsiteX6" fmla="*/ 142409 w 854439"/>
                      <a:gd name="connsiteY6" fmla="*/ 854439 h 854439"/>
                      <a:gd name="connsiteX7" fmla="*/ 0 w 854439"/>
                      <a:gd name="connsiteY7" fmla="*/ 712030 h 854439"/>
                      <a:gd name="connsiteX8" fmla="*/ 0 w 854439"/>
                      <a:gd name="connsiteY8" fmla="*/ 142409 h 854439"/>
                      <a:gd name="connsiteX0" fmla="*/ 0 w 854439"/>
                      <a:gd name="connsiteY0" fmla="*/ 142409 h 854439"/>
                      <a:gd name="connsiteX1" fmla="*/ 142409 w 854439"/>
                      <a:gd name="connsiteY1" fmla="*/ 0 h 854439"/>
                      <a:gd name="connsiteX2" fmla="*/ 712030 w 854439"/>
                      <a:gd name="connsiteY2" fmla="*/ 0 h 854439"/>
                      <a:gd name="connsiteX3" fmla="*/ 854439 w 854439"/>
                      <a:gd name="connsiteY3" fmla="*/ 142409 h 854439"/>
                      <a:gd name="connsiteX4" fmla="*/ 854439 w 854439"/>
                      <a:gd name="connsiteY4" fmla="*/ 712030 h 854439"/>
                      <a:gd name="connsiteX5" fmla="*/ 712030 w 854439"/>
                      <a:gd name="connsiteY5" fmla="*/ 854439 h 854439"/>
                      <a:gd name="connsiteX6" fmla="*/ 142409 w 854439"/>
                      <a:gd name="connsiteY6" fmla="*/ 854439 h 854439"/>
                      <a:gd name="connsiteX7" fmla="*/ 0 w 854439"/>
                      <a:gd name="connsiteY7" fmla="*/ 712030 h 854439"/>
                      <a:gd name="connsiteX8" fmla="*/ 0 w 854439"/>
                      <a:gd name="connsiteY8" fmla="*/ 142409 h 854439"/>
                      <a:gd name="connsiteX0" fmla="*/ 0 w 854439"/>
                      <a:gd name="connsiteY0" fmla="*/ 142409 h 854439"/>
                      <a:gd name="connsiteX1" fmla="*/ 142409 w 854439"/>
                      <a:gd name="connsiteY1" fmla="*/ 0 h 854439"/>
                      <a:gd name="connsiteX2" fmla="*/ 712030 w 854439"/>
                      <a:gd name="connsiteY2" fmla="*/ 0 h 854439"/>
                      <a:gd name="connsiteX3" fmla="*/ 854439 w 854439"/>
                      <a:gd name="connsiteY3" fmla="*/ 142409 h 854439"/>
                      <a:gd name="connsiteX4" fmla="*/ 854439 w 854439"/>
                      <a:gd name="connsiteY4" fmla="*/ 712030 h 854439"/>
                      <a:gd name="connsiteX5" fmla="*/ 712030 w 854439"/>
                      <a:gd name="connsiteY5" fmla="*/ 854439 h 854439"/>
                      <a:gd name="connsiteX6" fmla="*/ 142409 w 854439"/>
                      <a:gd name="connsiteY6" fmla="*/ 854439 h 854439"/>
                      <a:gd name="connsiteX7" fmla="*/ 0 w 854439"/>
                      <a:gd name="connsiteY7" fmla="*/ 712030 h 854439"/>
                      <a:gd name="connsiteX8" fmla="*/ 0 w 854439"/>
                      <a:gd name="connsiteY8" fmla="*/ 142409 h 854439"/>
                      <a:gd name="connsiteX0" fmla="*/ 0 w 854439"/>
                      <a:gd name="connsiteY0" fmla="*/ 142409 h 854439"/>
                      <a:gd name="connsiteX1" fmla="*/ 142409 w 854439"/>
                      <a:gd name="connsiteY1" fmla="*/ 0 h 854439"/>
                      <a:gd name="connsiteX2" fmla="*/ 712030 w 854439"/>
                      <a:gd name="connsiteY2" fmla="*/ 0 h 854439"/>
                      <a:gd name="connsiteX3" fmla="*/ 854439 w 854439"/>
                      <a:gd name="connsiteY3" fmla="*/ 142409 h 854439"/>
                      <a:gd name="connsiteX4" fmla="*/ 854439 w 854439"/>
                      <a:gd name="connsiteY4" fmla="*/ 712030 h 854439"/>
                      <a:gd name="connsiteX5" fmla="*/ 712030 w 854439"/>
                      <a:gd name="connsiteY5" fmla="*/ 854439 h 854439"/>
                      <a:gd name="connsiteX6" fmla="*/ 142409 w 854439"/>
                      <a:gd name="connsiteY6" fmla="*/ 854439 h 854439"/>
                      <a:gd name="connsiteX7" fmla="*/ 0 w 854439"/>
                      <a:gd name="connsiteY7" fmla="*/ 712030 h 854439"/>
                      <a:gd name="connsiteX8" fmla="*/ 0 w 854439"/>
                      <a:gd name="connsiteY8" fmla="*/ 142409 h 854439"/>
                      <a:gd name="connsiteX0" fmla="*/ 0 w 854439"/>
                      <a:gd name="connsiteY0" fmla="*/ 142409 h 854439"/>
                      <a:gd name="connsiteX1" fmla="*/ 142409 w 854439"/>
                      <a:gd name="connsiteY1" fmla="*/ 0 h 854439"/>
                      <a:gd name="connsiteX2" fmla="*/ 712030 w 854439"/>
                      <a:gd name="connsiteY2" fmla="*/ 0 h 854439"/>
                      <a:gd name="connsiteX3" fmla="*/ 854439 w 854439"/>
                      <a:gd name="connsiteY3" fmla="*/ 142409 h 854439"/>
                      <a:gd name="connsiteX4" fmla="*/ 854439 w 854439"/>
                      <a:gd name="connsiteY4" fmla="*/ 712030 h 854439"/>
                      <a:gd name="connsiteX5" fmla="*/ 712030 w 854439"/>
                      <a:gd name="connsiteY5" fmla="*/ 854439 h 854439"/>
                      <a:gd name="connsiteX6" fmla="*/ 142409 w 854439"/>
                      <a:gd name="connsiteY6" fmla="*/ 854439 h 854439"/>
                      <a:gd name="connsiteX7" fmla="*/ 0 w 854439"/>
                      <a:gd name="connsiteY7" fmla="*/ 712030 h 854439"/>
                      <a:gd name="connsiteX8" fmla="*/ 0 w 854439"/>
                      <a:gd name="connsiteY8" fmla="*/ 142409 h 854439"/>
                      <a:gd name="connsiteX0" fmla="*/ 0 w 854439"/>
                      <a:gd name="connsiteY0" fmla="*/ 142409 h 854439"/>
                      <a:gd name="connsiteX1" fmla="*/ 142409 w 854439"/>
                      <a:gd name="connsiteY1" fmla="*/ 0 h 854439"/>
                      <a:gd name="connsiteX2" fmla="*/ 712030 w 854439"/>
                      <a:gd name="connsiteY2" fmla="*/ 0 h 854439"/>
                      <a:gd name="connsiteX3" fmla="*/ 854439 w 854439"/>
                      <a:gd name="connsiteY3" fmla="*/ 142409 h 854439"/>
                      <a:gd name="connsiteX4" fmla="*/ 854439 w 854439"/>
                      <a:gd name="connsiteY4" fmla="*/ 712030 h 854439"/>
                      <a:gd name="connsiteX5" fmla="*/ 142409 w 854439"/>
                      <a:gd name="connsiteY5" fmla="*/ 854439 h 854439"/>
                      <a:gd name="connsiteX6" fmla="*/ 0 w 854439"/>
                      <a:gd name="connsiteY6" fmla="*/ 712030 h 854439"/>
                      <a:gd name="connsiteX7" fmla="*/ 0 w 854439"/>
                      <a:gd name="connsiteY7" fmla="*/ 142409 h 854439"/>
                      <a:gd name="connsiteX0" fmla="*/ 0 w 854439"/>
                      <a:gd name="connsiteY0" fmla="*/ 142409 h 712030"/>
                      <a:gd name="connsiteX1" fmla="*/ 142409 w 854439"/>
                      <a:gd name="connsiteY1" fmla="*/ 0 h 712030"/>
                      <a:gd name="connsiteX2" fmla="*/ 712030 w 854439"/>
                      <a:gd name="connsiteY2" fmla="*/ 0 h 712030"/>
                      <a:gd name="connsiteX3" fmla="*/ 854439 w 854439"/>
                      <a:gd name="connsiteY3" fmla="*/ 142409 h 712030"/>
                      <a:gd name="connsiteX4" fmla="*/ 854439 w 854439"/>
                      <a:gd name="connsiteY4" fmla="*/ 712030 h 712030"/>
                      <a:gd name="connsiteX5" fmla="*/ 0 w 854439"/>
                      <a:gd name="connsiteY5" fmla="*/ 712030 h 712030"/>
                      <a:gd name="connsiteX6" fmla="*/ 0 w 854439"/>
                      <a:gd name="connsiteY6" fmla="*/ 142409 h 71203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854439" h="712030">
                        <a:moveTo>
                          <a:pt x="0" y="142409"/>
                        </a:moveTo>
                        <a:cubicBezTo>
                          <a:pt x="0" y="63759"/>
                          <a:pt x="63759" y="0"/>
                          <a:pt x="142409" y="0"/>
                        </a:cubicBezTo>
                        <a:lnTo>
                          <a:pt x="712030" y="0"/>
                        </a:lnTo>
                        <a:cubicBezTo>
                          <a:pt x="790680" y="0"/>
                          <a:pt x="854439" y="63759"/>
                          <a:pt x="854439" y="142409"/>
                        </a:cubicBezTo>
                        <a:lnTo>
                          <a:pt x="854439" y="712030"/>
                        </a:lnTo>
                        <a:lnTo>
                          <a:pt x="0" y="712030"/>
                        </a:lnTo>
                        <a:lnTo>
                          <a:pt x="0" y="142409"/>
                        </a:lnTo>
                        <a:close/>
                      </a:path>
                    </a:pathLst>
                  </a:custGeom>
                  <a:noFill/>
                  <a:ln w="19050" cmpd="sng">
                    <a:solidFill>
                      <a:schemeClr val="accent2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endParaRPr lang="en-US" sz="90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58" name="Oval 339">
                    <a:extLst>
                      <a:ext uri="{FF2B5EF4-FFF2-40B4-BE49-F238E27FC236}">
                        <a16:creationId xmlns:a16="http://schemas.microsoft.com/office/drawing/2014/main" id="{B8EA5EE7-B397-4979-ABD6-583F8E0CC0D8}"/>
                      </a:ext>
                    </a:extLst>
                  </p:cNvPr>
                  <p:cNvSpPr/>
                  <p:nvPr/>
                </p:nvSpPr>
                <p:spPr>
                  <a:xfrm>
                    <a:off x="5966891" y="3528335"/>
                    <a:ext cx="507932" cy="507932"/>
                  </a:xfrm>
                  <a:prstGeom prst="ellipse">
                    <a:avLst/>
                  </a:prstGeom>
                  <a:noFill/>
                  <a:ln w="19050">
                    <a:solidFill>
                      <a:schemeClr val="accent2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68579" tIns="34289" rIns="68579" bIns="34289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en-US" sz="900"/>
                  </a:p>
                </p:txBody>
              </p:sp>
            </p:grpSp>
            <p:sp>
              <p:nvSpPr>
                <p:cNvPr id="56" name="Rectangle 21">
                  <a:extLst>
                    <a:ext uri="{FF2B5EF4-FFF2-40B4-BE49-F238E27FC236}">
                      <a16:creationId xmlns:a16="http://schemas.microsoft.com/office/drawing/2014/main" id="{1B0CBEFA-D077-41EB-9C70-20E5A3145A6F}"/>
                    </a:ext>
                  </a:extLst>
                </p:cNvPr>
                <p:cNvSpPr/>
                <p:nvPr/>
              </p:nvSpPr>
              <p:spPr bwMode="auto">
                <a:xfrm>
                  <a:off x="2832232" y="3446601"/>
                  <a:ext cx="485235" cy="579647"/>
                </a:xfrm>
                <a:prstGeom prst="rect">
                  <a:avLst/>
                </a:prstGeom>
                <a:noFill/>
                <a:ln w="19050" cap="flat" cmpd="sng" algn="ctr">
                  <a:solidFill>
                    <a:schemeClr val="accent2"/>
                  </a:solidFill>
                  <a:prstDash val="solid"/>
                  <a:miter lim="800000"/>
                  <a:headEnd type="none" w="sm" len="sm"/>
                  <a:tailEnd type="none" w="sm" len="sm"/>
                </a:ln>
                <a:effectLst/>
                <a:extLst/>
              </p:spPr>
              <p:txBody>
                <a:bodyPr wrap="none" rtlCol="0" anchor="ctr"/>
                <a:lstStyle/>
                <a:p>
                  <a:pPr algn="ctr"/>
                  <a:endParaRPr lang="en-US" sz="900" dirty="0">
                    <a:solidFill>
                      <a:schemeClr val="bg1"/>
                    </a:solidFill>
                    <a:latin typeface="Arial" charset="0"/>
                    <a:ea typeface="ＭＳ Ｐゴシック" charset="0"/>
                  </a:endParaRPr>
                </a:p>
              </p:txBody>
            </p:sp>
          </p:grpSp>
        </p:grpSp>
        <p:sp>
          <p:nvSpPr>
            <p:cNvPr id="49" name="Rechteck 38">
              <a:extLst>
                <a:ext uri="{FF2B5EF4-FFF2-40B4-BE49-F238E27FC236}">
                  <a16:creationId xmlns:a16="http://schemas.microsoft.com/office/drawing/2014/main" id="{0CDF0CFC-812E-422E-AD75-1BD253DF9E4D}"/>
                </a:ext>
              </a:extLst>
            </p:cNvPr>
            <p:cNvSpPr/>
            <p:nvPr/>
          </p:nvSpPr>
          <p:spPr>
            <a:xfrm>
              <a:off x="6798683" y="4921823"/>
              <a:ext cx="1970215" cy="166880"/>
            </a:xfrm>
            <a:prstGeom prst="rect">
              <a:avLst/>
            </a:prstGeom>
          </p:spPr>
          <p:txBody>
            <a:bodyPr wrap="square" lIns="0" tIns="0" rIns="0" bIns="0" anchor="t" anchorCtr="0">
              <a:noAutofit/>
            </a:bodyPr>
            <a:lstStyle/>
            <a:p>
              <a:pPr lvl="0" algn="ctr">
                <a:lnSpc>
                  <a:spcPct val="90000"/>
                </a:lnSpc>
              </a:pPr>
              <a:r>
                <a:rPr lang="de-CH" sz="1050" b="1" dirty="0" err="1">
                  <a:solidFill>
                    <a:schemeClr val="accent2"/>
                  </a:solidFill>
                </a:rPr>
                <a:t>eCoach</a:t>
              </a:r>
              <a:r>
                <a:rPr lang="de-CH" sz="1050" b="1" dirty="0">
                  <a:solidFill>
                    <a:schemeClr val="accent2"/>
                  </a:solidFill>
                </a:rPr>
                <a:t>/</a:t>
              </a:r>
              <a:r>
                <a:rPr lang="de-CH" sz="1050" b="1" dirty="0" err="1">
                  <a:solidFill>
                    <a:schemeClr val="accent2"/>
                  </a:solidFill>
                </a:rPr>
                <a:t>eAssistance</a:t>
              </a:r>
              <a:endParaRPr lang="de-CH" sz="900" b="1" dirty="0">
                <a:solidFill>
                  <a:schemeClr val="accent2"/>
                </a:solidFill>
              </a:endParaRPr>
            </a:p>
            <a:p>
              <a:pPr lvl="0" algn="ctr">
                <a:lnSpc>
                  <a:spcPct val="90000"/>
                </a:lnSpc>
              </a:pPr>
              <a:endParaRPr lang="de-CH" sz="900" b="1" dirty="0">
                <a:solidFill>
                  <a:schemeClr val="accent2"/>
                </a:solidFill>
              </a:endParaRPr>
            </a:p>
          </p:txBody>
        </p:sp>
      </p:grpSp>
      <p:grpSp>
        <p:nvGrpSpPr>
          <p:cNvPr id="77" name="Group 12">
            <a:extLst>
              <a:ext uri="{FF2B5EF4-FFF2-40B4-BE49-F238E27FC236}">
                <a16:creationId xmlns:a16="http://schemas.microsoft.com/office/drawing/2014/main" id="{440ED840-EFB9-4FD1-9420-D6A3A26549F7}"/>
              </a:ext>
            </a:extLst>
          </p:cNvPr>
          <p:cNvGrpSpPr/>
          <p:nvPr/>
        </p:nvGrpSpPr>
        <p:grpSpPr>
          <a:xfrm>
            <a:off x="3822683" y="3846181"/>
            <a:ext cx="932622" cy="766667"/>
            <a:chOff x="2200626" y="4008007"/>
            <a:chExt cx="1243228" cy="1078371"/>
          </a:xfrm>
        </p:grpSpPr>
        <p:grpSp>
          <p:nvGrpSpPr>
            <p:cNvPr id="78" name="Group 226">
              <a:extLst>
                <a:ext uri="{FF2B5EF4-FFF2-40B4-BE49-F238E27FC236}">
                  <a16:creationId xmlns:a16="http://schemas.microsoft.com/office/drawing/2014/main" id="{768BEAAE-B14F-426D-B0AB-120CA7792F80}"/>
                </a:ext>
              </a:extLst>
            </p:cNvPr>
            <p:cNvGrpSpPr/>
            <p:nvPr/>
          </p:nvGrpSpPr>
          <p:grpSpPr>
            <a:xfrm>
              <a:off x="2534981" y="4008007"/>
              <a:ext cx="503963" cy="861149"/>
              <a:chOff x="6688655" y="1254204"/>
              <a:chExt cx="887876" cy="1517162"/>
            </a:xfrm>
          </p:grpSpPr>
          <p:grpSp>
            <p:nvGrpSpPr>
              <p:cNvPr id="80" name="Group 228">
                <a:extLst>
                  <a:ext uri="{FF2B5EF4-FFF2-40B4-BE49-F238E27FC236}">
                    <a16:creationId xmlns:a16="http://schemas.microsoft.com/office/drawing/2014/main" id="{648B7661-224A-490B-88D7-7B2A94CFBC7F}"/>
                  </a:ext>
                </a:extLst>
              </p:cNvPr>
              <p:cNvGrpSpPr/>
              <p:nvPr/>
            </p:nvGrpSpPr>
            <p:grpSpPr>
              <a:xfrm>
                <a:off x="6688655" y="1254204"/>
                <a:ext cx="887876" cy="1517162"/>
                <a:chOff x="3930695" y="3532968"/>
                <a:chExt cx="1183834" cy="2022882"/>
              </a:xfrm>
            </p:grpSpPr>
            <p:sp>
              <p:nvSpPr>
                <p:cNvPr id="91" name="Rounded Rectangle 20">
                  <a:extLst>
                    <a:ext uri="{FF2B5EF4-FFF2-40B4-BE49-F238E27FC236}">
                      <a16:creationId xmlns:a16="http://schemas.microsoft.com/office/drawing/2014/main" id="{844596D2-C723-424C-836E-70955E68124F}"/>
                    </a:ext>
                  </a:extLst>
                </p:cNvPr>
                <p:cNvSpPr/>
                <p:nvPr/>
              </p:nvSpPr>
              <p:spPr bwMode="auto">
                <a:xfrm>
                  <a:off x="3930695" y="3532968"/>
                  <a:ext cx="1183834" cy="2022882"/>
                </a:xfrm>
                <a:prstGeom prst="roundRect">
                  <a:avLst>
                    <a:gd name="adj" fmla="val 11253"/>
                  </a:avLst>
                </a:prstGeom>
                <a:noFill/>
                <a:ln w="28575" cap="flat" cmpd="sng" algn="ctr">
                  <a:solidFill>
                    <a:schemeClr val="accent2"/>
                  </a:solidFill>
                  <a:prstDash val="solid"/>
                  <a:miter lim="800000"/>
                  <a:headEnd type="none" w="sm" len="sm"/>
                  <a:tailEnd type="none" w="sm" len="sm"/>
                </a:ln>
                <a:effectLst/>
                <a:extLst/>
              </p:spPr>
              <p:txBody>
                <a:bodyPr wrap="none" rtlCol="0" anchor="ctr"/>
                <a:lstStyle/>
                <a:p>
                  <a:pPr algn="ctr"/>
                  <a:endParaRPr lang="en-US" sz="1050" dirty="0">
                    <a:solidFill>
                      <a:schemeClr val="bg1"/>
                    </a:solidFill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92" name="Rectangle 21">
                  <a:extLst>
                    <a:ext uri="{FF2B5EF4-FFF2-40B4-BE49-F238E27FC236}">
                      <a16:creationId xmlns:a16="http://schemas.microsoft.com/office/drawing/2014/main" id="{35E36705-8D5B-4BEB-920A-E3F2EBFCD8BC}"/>
                    </a:ext>
                  </a:extLst>
                </p:cNvPr>
                <p:cNvSpPr/>
                <p:nvPr/>
              </p:nvSpPr>
              <p:spPr bwMode="auto">
                <a:xfrm>
                  <a:off x="4043393" y="3664425"/>
                  <a:ext cx="967105" cy="1525777"/>
                </a:xfrm>
                <a:prstGeom prst="rect">
                  <a:avLst/>
                </a:prstGeom>
                <a:noFill/>
                <a:ln w="19050" cap="flat" cmpd="sng" algn="ctr">
                  <a:solidFill>
                    <a:schemeClr val="accent2"/>
                  </a:solidFill>
                  <a:prstDash val="solid"/>
                  <a:miter lim="800000"/>
                  <a:headEnd type="none" w="sm" len="sm"/>
                  <a:tailEnd type="none" w="sm" len="sm"/>
                </a:ln>
                <a:effectLst/>
                <a:extLst/>
              </p:spPr>
              <p:txBody>
                <a:bodyPr wrap="none" rtlCol="0" anchor="ctr"/>
                <a:lstStyle/>
                <a:p>
                  <a:pPr algn="ctr"/>
                  <a:endParaRPr lang="en-US" sz="1050" dirty="0">
                    <a:solidFill>
                      <a:schemeClr val="bg1"/>
                    </a:solidFill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93" name="Oval 270">
                  <a:extLst>
                    <a:ext uri="{FF2B5EF4-FFF2-40B4-BE49-F238E27FC236}">
                      <a16:creationId xmlns:a16="http://schemas.microsoft.com/office/drawing/2014/main" id="{F6AC5502-7A78-47F0-B57D-8DCBA3AE0914}"/>
                    </a:ext>
                  </a:extLst>
                </p:cNvPr>
                <p:cNvSpPr/>
                <p:nvPr/>
              </p:nvSpPr>
              <p:spPr bwMode="auto">
                <a:xfrm>
                  <a:off x="4436445" y="5292899"/>
                  <a:ext cx="157919" cy="157918"/>
                </a:xfrm>
                <a:prstGeom prst="ellipse">
                  <a:avLst/>
                </a:prstGeom>
                <a:noFill/>
                <a:ln w="19050" cap="flat" cmpd="sng" algn="ctr">
                  <a:solidFill>
                    <a:schemeClr val="accent2"/>
                  </a:solidFill>
                  <a:prstDash val="solid"/>
                  <a:miter lim="800000"/>
                  <a:headEnd type="none" w="sm" len="sm"/>
                  <a:tailEnd type="none" w="sm" len="sm"/>
                </a:ln>
                <a:effectLst/>
                <a:extLst/>
              </p:spPr>
              <p:txBody>
                <a:bodyPr wrap="none" rtlCol="0" anchor="ctr"/>
                <a:lstStyle/>
                <a:p>
                  <a:pPr algn="ctr"/>
                  <a:endParaRPr lang="en-US" sz="1050" dirty="0">
                    <a:solidFill>
                      <a:schemeClr val="bg1"/>
                    </a:solidFill>
                    <a:latin typeface="Arial" charset="0"/>
                    <a:ea typeface="ＭＳ Ｐゴシック" charset="0"/>
                  </a:endParaRPr>
                </a:p>
              </p:txBody>
            </p:sp>
          </p:grpSp>
          <p:sp>
            <p:nvSpPr>
              <p:cNvPr id="81" name="Rounded Rectangle 258">
                <a:extLst>
                  <a:ext uri="{FF2B5EF4-FFF2-40B4-BE49-F238E27FC236}">
                    <a16:creationId xmlns:a16="http://schemas.microsoft.com/office/drawing/2014/main" id="{F1BD1285-69EF-42B2-8626-A5AEE25D97D7}"/>
                  </a:ext>
                </a:extLst>
              </p:cNvPr>
              <p:cNvSpPr/>
              <p:nvPr/>
            </p:nvSpPr>
            <p:spPr>
              <a:xfrm>
                <a:off x="6854089" y="2287140"/>
                <a:ext cx="576064" cy="121700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1905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79" tIns="34289" rIns="68579" bIns="34289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050"/>
              </a:p>
            </p:txBody>
          </p:sp>
          <p:sp>
            <p:nvSpPr>
              <p:cNvPr id="82" name="Rounded Rectangle 259">
                <a:extLst>
                  <a:ext uri="{FF2B5EF4-FFF2-40B4-BE49-F238E27FC236}">
                    <a16:creationId xmlns:a16="http://schemas.microsoft.com/office/drawing/2014/main" id="{226AFBC7-4C2B-4C6D-B0FF-5C32B80833DF}"/>
                  </a:ext>
                </a:extLst>
              </p:cNvPr>
              <p:cNvSpPr/>
              <p:nvPr/>
            </p:nvSpPr>
            <p:spPr>
              <a:xfrm>
                <a:off x="6854089" y="1438425"/>
                <a:ext cx="576064" cy="576069"/>
              </a:xfrm>
              <a:prstGeom prst="roundRect">
                <a:avLst>
                  <a:gd name="adj" fmla="val 10331"/>
                </a:avLst>
              </a:prstGeom>
              <a:solidFill>
                <a:schemeClr val="bg1"/>
              </a:solidFill>
              <a:ln w="1905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79" tIns="34289" rIns="68579" bIns="34289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050"/>
              </a:p>
            </p:txBody>
          </p:sp>
          <p:sp>
            <p:nvSpPr>
              <p:cNvPr id="83" name="Rounded Rectangle 260">
                <a:extLst>
                  <a:ext uri="{FF2B5EF4-FFF2-40B4-BE49-F238E27FC236}">
                    <a16:creationId xmlns:a16="http://schemas.microsoft.com/office/drawing/2014/main" id="{463259BE-7C0B-44AE-B202-5226ED914886}"/>
                  </a:ext>
                </a:extLst>
              </p:cNvPr>
              <p:cNvSpPr/>
              <p:nvPr/>
            </p:nvSpPr>
            <p:spPr>
              <a:xfrm>
                <a:off x="6854089" y="2100122"/>
                <a:ext cx="576064" cy="121700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1905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79" tIns="34289" rIns="68579" bIns="34289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050"/>
              </a:p>
            </p:txBody>
          </p:sp>
          <p:sp>
            <p:nvSpPr>
              <p:cNvPr id="84" name="Oval 261">
                <a:extLst>
                  <a:ext uri="{FF2B5EF4-FFF2-40B4-BE49-F238E27FC236}">
                    <a16:creationId xmlns:a16="http://schemas.microsoft.com/office/drawing/2014/main" id="{FB74D10F-59CE-494E-8BB6-AD9C433E0A5D}"/>
                  </a:ext>
                </a:extLst>
              </p:cNvPr>
              <p:cNvSpPr/>
              <p:nvPr/>
            </p:nvSpPr>
            <p:spPr>
              <a:xfrm>
                <a:off x="6949419" y="1507930"/>
                <a:ext cx="76358" cy="76358"/>
              </a:xfrm>
              <a:prstGeom prst="ellipse">
                <a:avLst/>
              </a:prstGeom>
              <a:noFill/>
              <a:ln w="12700" cmpd="sng">
                <a:solidFill>
                  <a:schemeClr val="accent2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50">
                  <a:solidFill>
                    <a:schemeClr val="bg1"/>
                  </a:solidFill>
                </a:endParaRPr>
              </a:p>
            </p:txBody>
          </p:sp>
          <p:sp>
            <p:nvSpPr>
              <p:cNvPr id="85" name="Freihandform 34">
                <a:extLst>
                  <a:ext uri="{FF2B5EF4-FFF2-40B4-BE49-F238E27FC236}">
                    <a16:creationId xmlns:a16="http://schemas.microsoft.com/office/drawing/2014/main" id="{75D52DB3-C451-436E-B421-043E6B260F8D}"/>
                  </a:ext>
                </a:extLst>
              </p:cNvPr>
              <p:cNvSpPr/>
              <p:nvPr/>
            </p:nvSpPr>
            <p:spPr>
              <a:xfrm>
                <a:off x="6935608" y="1613477"/>
                <a:ext cx="108873" cy="347816"/>
              </a:xfrm>
              <a:custGeom>
                <a:avLst/>
                <a:gdLst>
                  <a:gd name="connsiteX0" fmla="*/ 751417 w 1513417"/>
                  <a:gd name="connsiteY0" fmla="*/ 0 h 5217583"/>
                  <a:gd name="connsiteX1" fmla="*/ 232834 w 1513417"/>
                  <a:gd name="connsiteY1" fmla="*/ 0 h 5217583"/>
                  <a:gd name="connsiteX2" fmla="*/ 0 w 1513417"/>
                  <a:gd name="connsiteY2" fmla="*/ 275166 h 5217583"/>
                  <a:gd name="connsiteX3" fmla="*/ 0 w 1513417"/>
                  <a:gd name="connsiteY3" fmla="*/ 4910666 h 5217583"/>
                  <a:gd name="connsiteX4" fmla="*/ 254000 w 1513417"/>
                  <a:gd name="connsiteY4" fmla="*/ 5207000 h 5217583"/>
                  <a:gd name="connsiteX5" fmla="*/ 529167 w 1513417"/>
                  <a:gd name="connsiteY5" fmla="*/ 4900083 h 5217583"/>
                  <a:gd name="connsiteX6" fmla="*/ 529167 w 1513417"/>
                  <a:gd name="connsiteY6" fmla="*/ 2423583 h 5217583"/>
                  <a:gd name="connsiteX7" fmla="*/ 973667 w 1513417"/>
                  <a:gd name="connsiteY7" fmla="*/ 2413000 h 5217583"/>
                  <a:gd name="connsiteX8" fmla="*/ 963084 w 1513417"/>
                  <a:gd name="connsiteY8" fmla="*/ 4910666 h 5217583"/>
                  <a:gd name="connsiteX9" fmla="*/ 1227667 w 1513417"/>
                  <a:gd name="connsiteY9" fmla="*/ 5217583 h 5217583"/>
                  <a:gd name="connsiteX10" fmla="*/ 1481667 w 1513417"/>
                  <a:gd name="connsiteY10" fmla="*/ 4900083 h 5217583"/>
                  <a:gd name="connsiteX11" fmla="*/ 1513417 w 1513417"/>
                  <a:gd name="connsiteY11" fmla="*/ 317500 h 5217583"/>
                  <a:gd name="connsiteX12" fmla="*/ 1259417 w 1513417"/>
                  <a:gd name="connsiteY12" fmla="*/ 0 h 5217583"/>
                  <a:gd name="connsiteX13" fmla="*/ 751417 w 1513417"/>
                  <a:gd name="connsiteY13" fmla="*/ 0 h 5217583"/>
                  <a:gd name="connsiteX0" fmla="*/ 751417 w 1513417"/>
                  <a:gd name="connsiteY0" fmla="*/ 0 h 5373122"/>
                  <a:gd name="connsiteX1" fmla="*/ 232834 w 1513417"/>
                  <a:gd name="connsiteY1" fmla="*/ 0 h 5373122"/>
                  <a:gd name="connsiteX2" fmla="*/ 0 w 1513417"/>
                  <a:gd name="connsiteY2" fmla="*/ 275166 h 5373122"/>
                  <a:gd name="connsiteX3" fmla="*/ 0 w 1513417"/>
                  <a:gd name="connsiteY3" fmla="*/ 4910666 h 5373122"/>
                  <a:gd name="connsiteX4" fmla="*/ 254000 w 1513417"/>
                  <a:gd name="connsiteY4" fmla="*/ 5207000 h 5373122"/>
                  <a:gd name="connsiteX5" fmla="*/ 529167 w 1513417"/>
                  <a:gd name="connsiteY5" fmla="*/ 4900083 h 5373122"/>
                  <a:gd name="connsiteX6" fmla="*/ 529167 w 1513417"/>
                  <a:gd name="connsiteY6" fmla="*/ 2423583 h 5373122"/>
                  <a:gd name="connsiteX7" fmla="*/ 973667 w 1513417"/>
                  <a:gd name="connsiteY7" fmla="*/ 2413000 h 5373122"/>
                  <a:gd name="connsiteX8" fmla="*/ 963084 w 1513417"/>
                  <a:gd name="connsiteY8" fmla="*/ 4910666 h 5373122"/>
                  <a:gd name="connsiteX9" fmla="*/ 1227667 w 1513417"/>
                  <a:gd name="connsiteY9" fmla="*/ 5217583 h 5373122"/>
                  <a:gd name="connsiteX10" fmla="*/ 1481667 w 1513417"/>
                  <a:gd name="connsiteY10" fmla="*/ 4900083 h 5373122"/>
                  <a:gd name="connsiteX11" fmla="*/ 1513417 w 1513417"/>
                  <a:gd name="connsiteY11" fmla="*/ 317500 h 5373122"/>
                  <a:gd name="connsiteX12" fmla="*/ 1259417 w 1513417"/>
                  <a:gd name="connsiteY12" fmla="*/ 0 h 5373122"/>
                  <a:gd name="connsiteX13" fmla="*/ 751417 w 1513417"/>
                  <a:gd name="connsiteY13" fmla="*/ 0 h 5373122"/>
                  <a:gd name="connsiteX0" fmla="*/ 751417 w 1513417"/>
                  <a:gd name="connsiteY0" fmla="*/ 0 h 5231815"/>
                  <a:gd name="connsiteX1" fmla="*/ 232834 w 1513417"/>
                  <a:gd name="connsiteY1" fmla="*/ 0 h 5231815"/>
                  <a:gd name="connsiteX2" fmla="*/ 0 w 1513417"/>
                  <a:gd name="connsiteY2" fmla="*/ 275166 h 5231815"/>
                  <a:gd name="connsiteX3" fmla="*/ 0 w 1513417"/>
                  <a:gd name="connsiteY3" fmla="*/ 4910666 h 5231815"/>
                  <a:gd name="connsiteX4" fmla="*/ 254000 w 1513417"/>
                  <a:gd name="connsiteY4" fmla="*/ 5207000 h 5231815"/>
                  <a:gd name="connsiteX5" fmla="*/ 529167 w 1513417"/>
                  <a:gd name="connsiteY5" fmla="*/ 4900083 h 5231815"/>
                  <a:gd name="connsiteX6" fmla="*/ 529167 w 1513417"/>
                  <a:gd name="connsiteY6" fmla="*/ 2423583 h 5231815"/>
                  <a:gd name="connsiteX7" fmla="*/ 973667 w 1513417"/>
                  <a:gd name="connsiteY7" fmla="*/ 2413000 h 5231815"/>
                  <a:gd name="connsiteX8" fmla="*/ 963084 w 1513417"/>
                  <a:gd name="connsiteY8" fmla="*/ 4910666 h 5231815"/>
                  <a:gd name="connsiteX9" fmla="*/ 1227667 w 1513417"/>
                  <a:gd name="connsiteY9" fmla="*/ 5217583 h 5231815"/>
                  <a:gd name="connsiteX10" fmla="*/ 1481667 w 1513417"/>
                  <a:gd name="connsiteY10" fmla="*/ 4900083 h 5231815"/>
                  <a:gd name="connsiteX11" fmla="*/ 1513417 w 1513417"/>
                  <a:gd name="connsiteY11" fmla="*/ 317500 h 5231815"/>
                  <a:gd name="connsiteX12" fmla="*/ 1259417 w 1513417"/>
                  <a:gd name="connsiteY12" fmla="*/ 0 h 5231815"/>
                  <a:gd name="connsiteX13" fmla="*/ 751417 w 1513417"/>
                  <a:gd name="connsiteY13" fmla="*/ 0 h 5231815"/>
                  <a:gd name="connsiteX0" fmla="*/ 755597 w 1517597"/>
                  <a:gd name="connsiteY0" fmla="*/ 0 h 5231815"/>
                  <a:gd name="connsiteX1" fmla="*/ 237014 w 1517597"/>
                  <a:gd name="connsiteY1" fmla="*/ 0 h 5231815"/>
                  <a:gd name="connsiteX2" fmla="*/ 4180 w 1517597"/>
                  <a:gd name="connsiteY2" fmla="*/ 275166 h 5231815"/>
                  <a:gd name="connsiteX3" fmla="*/ 4180 w 1517597"/>
                  <a:gd name="connsiteY3" fmla="*/ 4910666 h 5231815"/>
                  <a:gd name="connsiteX4" fmla="*/ 258180 w 1517597"/>
                  <a:gd name="connsiteY4" fmla="*/ 5207000 h 5231815"/>
                  <a:gd name="connsiteX5" fmla="*/ 533347 w 1517597"/>
                  <a:gd name="connsiteY5" fmla="*/ 4900083 h 5231815"/>
                  <a:gd name="connsiteX6" fmla="*/ 533347 w 1517597"/>
                  <a:gd name="connsiteY6" fmla="*/ 2423583 h 5231815"/>
                  <a:gd name="connsiteX7" fmla="*/ 977847 w 1517597"/>
                  <a:gd name="connsiteY7" fmla="*/ 2413000 h 5231815"/>
                  <a:gd name="connsiteX8" fmla="*/ 967264 w 1517597"/>
                  <a:gd name="connsiteY8" fmla="*/ 4910666 h 5231815"/>
                  <a:gd name="connsiteX9" fmla="*/ 1231847 w 1517597"/>
                  <a:gd name="connsiteY9" fmla="*/ 5217583 h 5231815"/>
                  <a:gd name="connsiteX10" fmla="*/ 1485847 w 1517597"/>
                  <a:gd name="connsiteY10" fmla="*/ 4900083 h 5231815"/>
                  <a:gd name="connsiteX11" fmla="*/ 1517597 w 1517597"/>
                  <a:gd name="connsiteY11" fmla="*/ 317500 h 5231815"/>
                  <a:gd name="connsiteX12" fmla="*/ 1263597 w 1517597"/>
                  <a:gd name="connsiteY12" fmla="*/ 0 h 5231815"/>
                  <a:gd name="connsiteX13" fmla="*/ 755597 w 1517597"/>
                  <a:gd name="connsiteY13" fmla="*/ 0 h 5231815"/>
                  <a:gd name="connsiteX0" fmla="*/ 751417 w 1513417"/>
                  <a:gd name="connsiteY0" fmla="*/ 0 h 5231815"/>
                  <a:gd name="connsiteX1" fmla="*/ 232834 w 1513417"/>
                  <a:gd name="connsiteY1" fmla="*/ 0 h 5231815"/>
                  <a:gd name="connsiteX2" fmla="*/ 0 w 1513417"/>
                  <a:gd name="connsiteY2" fmla="*/ 275166 h 5231815"/>
                  <a:gd name="connsiteX3" fmla="*/ 0 w 1513417"/>
                  <a:gd name="connsiteY3" fmla="*/ 4910666 h 5231815"/>
                  <a:gd name="connsiteX4" fmla="*/ 254000 w 1513417"/>
                  <a:gd name="connsiteY4" fmla="*/ 5207000 h 5231815"/>
                  <a:gd name="connsiteX5" fmla="*/ 529167 w 1513417"/>
                  <a:gd name="connsiteY5" fmla="*/ 4900083 h 5231815"/>
                  <a:gd name="connsiteX6" fmla="*/ 529167 w 1513417"/>
                  <a:gd name="connsiteY6" fmla="*/ 2423583 h 5231815"/>
                  <a:gd name="connsiteX7" fmla="*/ 973667 w 1513417"/>
                  <a:gd name="connsiteY7" fmla="*/ 2413000 h 5231815"/>
                  <a:gd name="connsiteX8" fmla="*/ 963084 w 1513417"/>
                  <a:gd name="connsiteY8" fmla="*/ 4910666 h 5231815"/>
                  <a:gd name="connsiteX9" fmla="*/ 1227667 w 1513417"/>
                  <a:gd name="connsiteY9" fmla="*/ 5217583 h 5231815"/>
                  <a:gd name="connsiteX10" fmla="*/ 1481667 w 1513417"/>
                  <a:gd name="connsiteY10" fmla="*/ 4900083 h 5231815"/>
                  <a:gd name="connsiteX11" fmla="*/ 1513417 w 1513417"/>
                  <a:gd name="connsiteY11" fmla="*/ 317500 h 5231815"/>
                  <a:gd name="connsiteX12" fmla="*/ 1259417 w 1513417"/>
                  <a:gd name="connsiteY12" fmla="*/ 0 h 5231815"/>
                  <a:gd name="connsiteX13" fmla="*/ 751417 w 1513417"/>
                  <a:gd name="connsiteY13" fmla="*/ 0 h 5231815"/>
                  <a:gd name="connsiteX0" fmla="*/ 751417 w 1513417"/>
                  <a:gd name="connsiteY0" fmla="*/ 0 h 5231815"/>
                  <a:gd name="connsiteX1" fmla="*/ 232834 w 1513417"/>
                  <a:gd name="connsiteY1" fmla="*/ 0 h 5231815"/>
                  <a:gd name="connsiteX2" fmla="*/ 0 w 1513417"/>
                  <a:gd name="connsiteY2" fmla="*/ 275166 h 5231815"/>
                  <a:gd name="connsiteX3" fmla="*/ 0 w 1513417"/>
                  <a:gd name="connsiteY3" fmla="*/ 4910666 h 5231815"/>
                  <a:gd name="connsiteX4" fmla="*/ 254000 w 1513417"/>
                  <a:gd name="connsiteY4" fmla="*/ 5207000 h 5231815"/>
                  <a:gd name="connsiteX5" fmla="*/ 529167 w 1513417"/>
                  <a:gd name="connsiteY5" fmla="*/ 4900083 h 5231815"/>
                  <a:gd name="connsiteX6" fmla="*/ 529167 w 1513417"/>
                  <a:gd name="connsiteY6" fmla="*/ 2423583 h 5231815"/>
                  <a:gd name="connsiteX7" fmla="*/ 973667 w 1513417"/>
                  <a:gd name="connsiteY7" fmla="*/ 2413000 h 5231815"/>
                  <a:gd name="connsiteX8" fmla="*/ 963084 w 1513417"/>
                  <a:gd name="connsiteY8" fmla="*/ 4910666 h 5231815"/>
                  <a:gd name="connsiteX9" fmla="*/ 1227667 w 1513417"/>
                  <a:gd name="connsiteY9" fmla="*/ 5217583 h 5231815"/>
                  <a:gd name="connsiteX10" fmla="*/ 1481667 w 1513417"/>
                  <a:gd name="connsiteY10" fmla="*/ 4900083 h 5231815"/>
                  <a:gd name="connsiteX11" fmla="*/ 1513417 w 1513417"/>
                  <a:gd name="connsiteY11" fmla="*/ 317500 h 5231815"/>
                  <a:gd name="connsiteX12" fmla="*/ 1259417 w 1513417"/>
                  <a:gd name="connsiteY12" fmla="*/ 0 h 5231815"/>
                  <a:gd name="connsiteX13" fmla="*/ 751417 w 1513417"/>
                  <a:gd name="connsiteY13" fmla="*/ 0 h 5231815"/>
                  <a:gd name="connsiteX0" fmla="*/ 751417 w 1513417"/>
                  <a:gd name="connsiteY0" fmla="*/ 0 h 5217583"/>
                  <a:gd name="connsiteX1" fmla="*/ 232834 w 1513417"/>
                  <a:gd name="connsiteY1" fmla="*/ 0 h 5217583"/>
                  <a:gd name="connsiteX2" fmla="*/ 0 w 1513417"/>
                  <a:gd name="connsiteY2" fmla="*/ 275166 h 5217583"/>
                  <a:gd name="connsiteX3" fmla="*/ 0 w 1513417"/>
                  <a:gd name="connsiteY3" fmla="*/ 4910666 h 5217583"/>
                  <a:gd name="connsiteX4" fmla="*/ 254000 w 1513417"/>
                  <a:gd name="connsiteY4" fmla="*/ 5207000 h 5217583"/>
                  <a:gd name="connsiteX5" fmla="*/ 529167 w 1513417"/>
                  <a:gd name="connsiteY5" fmla="*/ 4900083 h 5217583"/>
                  <a:gd name="connsiteX6" fmla="*/ 529167 w 1513417"/>
                  <a:gd name="connsiteY6" fmla="*/ 2423583 h 5217583"/>
                  <a:gd name="connsiteX7" fmla="*/ 973667 w 1513417"/>
                  <a:gd name="connsiteY7" fmla="*/ 2413000 h 5217583"/>
                  <a:gd name="connsiteX8" fmla="*/ 963084 w 1513417"/>
                  <a:gd name="connsiteY8" fmla="*/ 4910666 h 5217583"/>
                  <a:gd name="connsiteX9" fmla="*/ 1227667 w 1513417"/>
                  <a:gd name="connsiteY9" fmla="*/ 5217583 h 5217583"/>
                  <a:gd name="connsiteX10" fmla="*/ 1481667 w 1513417"/>
                  <a:gd name="connsiteY10" fmla="*/ 4900083 h 5217583"/>
                  <a:gd name="connsiteX11" fmla="*/ 1513417 w 1513417"/>
                  <a:gd name="connsiteY11" fmla="*/ 317500 h 5217583"/>
                  <a:gd name="connsiteX12" fmla="*/ 1259417 w 1513417"/>
                  <a:gd name="connsiteY12" fmla="*/ 0 h 5217583"/>
                  <a:gd name="connsiteX13" fmla="*/ 751417 w 1513417"/>
                  <a:gd name="connsiteY13" fmla="*/ 0 h 5217583"/>
                  <a:gd name="connsiteX0" fmla="*/ 751417 w 1513417"/>
                  <a:gd name="connsiteY0" fmla="*/ 0 h 5217583"/>
                  <a:gd name="connsiteX1" fmla="*/ 232834 w 1513417"/>
                  <a:gd name="connsiteY1" fmla="*/ 0 h 5217583"/>
                  <a:gd name="connsiteX2" fmla="*/ 0 w 1513417"/>
                  <a:gd name="connsiteY2" fmla="*/ 275166 h 5217583"/>
                  <a:gd name="connsiteX3" fmla="*/ 0 w 1513417"/>
                  <a:gd name="connsiteY3" fmla="*/ 4910666 h 5217583"/>
                  <a:gd name="connsiteX4" fmla="*/ 254000 w 1513417"/>
                  <a:gd name="connsiteY4" fmla="*/ 5207000 h 5217583"/>
                  <a:gd name="connsiteX5" fmla="*/ 529167 w 1513417"/>
                  <a:gd name="connsiteY5" fmla="*/ 4900083 h 5217583"/>
                  <a:gd name="connsiteX6" fmla="*/ 529167 w 1513417"/>
                  <a:gd name="connsiteY6" fmla="*/ 2423583 h 5217583"/>
                  <a:gd name="connsiteX7" fmla="*/ 973667 w 1513417"/>
                  <a:gd name="connsiteY7" fmla="*/ 2413000 h 5217583"/>
                  <a:gd name="connsiteX8" fmla="*/ 963084 w 1513417"/>
                  <a:gd name="connsiteY8" fmla="*/ 4910666 h 5217583"/>
                  <a:gd name="connsiteX9" fmla="*/ 1227667 w 1513417"/>
                  <a:gd name="connsiteY9" fmla="*/ 5217583 h 5217583"/>
                  <a:gd name="connsiteX10" fmla="*/ 1481667 w 1513417"/>
                  <a:gd name="connsiteY10" fmla="*/ 4900083 h 5217583"/>
                  <a:gd name="connsiteX11" fmla="*/ 1513417 w 1513417"/>
                  <a:gd name="connsiteY11" fmla="*/ 317500 h 5217583"/>
                  <a:gd name="connsiteX12" fmla="*/ 1259417 w 1513417"/>
                  <a:gd name="connsiteY12" fmla="*/ 0 h 5217583"/>
                  <a:gd name="connsiteX13" fmla="*/ 751417 w 1513417"/>
                  <a:gd name="connsiteY13" fmla="*/ 0 h 5217583"/>
                  <a:gd name="connsiteX0" fmla="*/ 751417 w 1513417"/>
                  <a:gd name="connsiteY0" fmla="*/ 0 h 5217583"/>
                  <a:gd name="connsiteX1" fmla="*/ 232834 w 1513417"/>
                  <a:gd name="connsiteY1" fmla="*/ 0 h 5217583"/>
                  <a:gd name="connsiteX2" fmla="*/ 0 w 1513417"/>
                  <a:gd name="connsiteY2" fmla="*/ 275166 h 5217583"/>
                  <a:gd name="connsiteX3" fmla="*/ 0 w 1513417"/>
                  <a:gd name="connsiteY3" fmla="*/ 4910666 h 5217583"/>
                  <a:gd name="connsiteX4" fmla="*/ 254000 w 1513417"/>
                  <a:gd name="connsiteY4" fmla="*/ 5207000 h 5217583"/>
                  <a:gd name="connsiteX5" fmla="*/ 529167 w 1513417"/>
                  <a:gd name="connsiteY5" fmla="*/ 4900083 h 5217583"/>
                  <a:gd name="connsiteX6" fmla="*/ 529167 w 1513417"/>
                  <a:gd name="connsiteY6" fmla="*/ 2423583 h 5217583"/>
                  <a:gd name="connsiteX7" fmla="*/ 973667 w 1513417"/>
                  <a:gd name="connsiteY7" fmla="*/ 2413000 h 5217583"/>
                  <a:gd name="connsiteX8" fmla="*/ 963084 w 1513417"/>
                  <a:gd name="connsiteY8" fmla="*/ 4910666 h 5217583"/>
                  <a:gd name="connsiteX9" fmla="*/ 1227667 w 1513417"/>
                  <a:gd name="connsiteY9" fmla="*/ 5217583 h 5217583"/>
                  <a:gd name="connsiteX10" fmla="*/ 1481667 w 1513417"/>
                  <a:gd name="connsiteY10" fmla="*/ 4900083 h 5217583"/>
                  <a:gd name="connsiteX11" fmla="*/ 1513417 w 1513417"/>
                  <a:gd name="connsiteY11" fmla="*/ 317500 h 5217583"/>
                  <a:gd name="connsiteX12" fmla="*/ 1259417 w 1513417"/>
                  <a:gd name="connsiteY12" fmla="*/ 0 h 5217583"/>
                  <a:gd name="connsiteX13" fmla="*/ 751417 w 1513417"/>
                  <a:gd name="connsiteY13" fmla="*/ 0 h 5217583"/>
                  <a:gd name="connsiteX0" fmla="*/ 751417 w 1513417"/>
                  <a:gd name="connsiteY0" fmla="*/ 0 h 5217583"/>
                  <a:gd name="connsiteX1" fmla="*/ 232834 w 1513417"/>
                  <a:gd name="connsiteY1" fmla="*/ 0 h 5217583"/>
                  <a:gd name="connsiteX2" fmla="*/ 0 w 1513417"/>
                  <a:gd name="connsiteY2" fmla="*/ 275166 h 5217583"/>
                  <a:gd name="connsiteX3" fmla="*/ 0 w 1513417"/>
                  <a:gd name="connsiteY3" fmla="*/ 4910666 h 5217583"/>
                  <a:gd name="connsiteX4" fmla="*/ 254000 w 1513417"/>
                  <a:gd name="connsiteY4" fmla="*/ 5207000 h 5217583"/>
                  <a:gd name="connsiteX5" fmla="*/ 529167 w 1513417"/>
                  <a:gd name="connsiteY5" fmla="*/ 4900083 h 5217583"/>
                  <a:gd name="connsiteX6" fmla="*/ 529167 w 1513417"/>
                  <a:gd name="connsiteY6" fmla="*/ 2423583 h 5217583"/>
                  <a:gd name="connsiteX7" fmla="*/ 973667 w 1513417"/>
                  <a:gd name="connsiteY7" fmla="*/ 2413000 h 5217583"/>
                  <a:gd name="connsiteX8" fmla="*/ 963084 w 1513417"/>
                  <a:gd name="connsiteY8" fmla="*/ 4910666 h 5217583"/>
                  <a:gd name="connsiteX9" fmla="*/ 1227667 w 1513417"/>
                  <a:gd name="connsiteY9" fmla="*/ 5217583 h 5217583"/>
                  <a:gd name="connsiteX10" fmla="*/ 1481667 w 1513417"/>
                  <a:gd name="connsiteY10" fmla="*/ 4900083 h 5217583"/>
                  <a:gd name="connsiteX11" fmla="*/ 1513417 w 1513417"/>
                  <a:gd name="connsiteY11" fmla="*/ 317500 h 5217583"/>
                  <a:gd name="connsiteX12" fmla="*/ 1259417 w 1513417"/>
                  <a:gd name="connsiteY12" fmla="*/ 0 h 5217583"/>
                  <a:gd name="connsiteX13" fmla="*/ 751417 w 1513417"/>
                  <a:gd name="connsiteY13" fmla="*/ 0 h 5217583"/>
                  <a:gd name="connsiteX0" fmla="*/ 751417 w 1513417"/>
                  <a:gd name="connsiteY0" fmla="*/ 0 h 5217583"/>
                  <a:gd name="connsiteX1" fmla="*/ 232834 w 1513417"/>
                  <a:gd name="connsiteY1" fmla="*/ 0 h 5217583"/>
                  <a:gd name="connsiteX2" fmla="*/ 0 w 1513417"/>
                  <a:gd name="connsiteY2" fmla="*/ 275166 h 5217583"/>
                  <a:gd name="connsiteX3" fmla="*/ 0 w 1513417"/>
                  <a:gd name="connsiteY3" fmla="*/ 4910666 h 5217583"/>
                  <a:gd name="connsiteX4" fmla="*/ 254000 w 1513417"/>
                  <a:gd name="connsiteY4" fmla="*/ 5207000 h 5217583"/>
                  <a:gd name="connsiteX5" fmla="*/ 529167 w 1513417"/>
                  <a:gd name="connsiteY5" fmla="*/ 4900083 h 5217583"/>
                  <a:gd name="connsiteX6" fmla="*/ 529167 w 1513417"/>
                  <a:gd name="connsiteY6" fmla="*/ 2423583 h 5217583"/>
                  <a:gd name="connsiteX7" fmla="*/ 973667 w 1513417"/>
                  <a:gd name="connsiteY7" fmla="*/ 2413000 h 5217583"/>
                  <a:gd name="connsiteX8" fmla="*/ 963084 w 1513417"/>
                  <a:gd name="connsiteY8" fmla="*/ 4910666 h 5217583"/>
                  <a:gd name="connsiteX9" fmla="*/ 1227667 w 1513417"/>
                  <a:gd name="connsiteY9" fmla="*/ 5217583 h 5217583"/>
                  <a:gd name="connsiteX10" fmla="*/ 1481667 w 1513417"/>
                  <a:gd name="connsiteY10" fmla="*/ 4900083 h 5217583"/>
                  <a:gd name="connsiteX11" fmla="*/ 1513417 w 1513417"/>
                  <a:gd name="connsiteY11" fmla="*/ 317500 h 5217583"/>
                  <a:gd name="connsiteX12" fmla="*/ 1259417 w 1513417"/>
                  <a:gd name="connsiteY12" fmla="*/ 0 h 5217583"/>
                  <a:gd name="connsiteX13" fmla="*/ 751417 w 1513417"/>
                  <a:gd name="connsiteY13" fmla="*/ 0 h 5217583"/>
                  <a:gd name="connsiteX0" fmla="*/ 751417 w 1513417"/>
                  <a:gd name="connsiteY0" fmla="*/ 0 h 5217583"/>
                  <a:gd name="connsiteX1" fmla="*/ 232834 w 1513417"/>
                  <a:gd name="connsiteY1" fmla="*/ 0 h 5217583"/>
                  <a:gd name="connsiteX2" fmla="*/ 0 w 1513417"/>
                  <a:gd name="connsiteY2" fmla="*/ 275166 h 5217583"/>
                  <a:gd name="connsiteX3" fmla="*/ 0 w 1513417"/>
                  <a:gd name="connsiteY3" fmla="*/ 4910666 h 5217583"/>
                  <a:gd name="connsiteX4" fmla="*/ 254000 w 1513417"/>
                  <a:gd name="connsiteY4" fmla="*/ 5207000 h 5217583"/>
                  <a:gd name="connsiteX5" fmla="*/ 529167 w 1513417"/>
                  <a:gd name="connsiteY5" fmla="*/ 4900083 h 5217583"/>
                  <a:gd name="connsiteX6" fmla="*/ 529167 w 1513417"/>
                  <a:gd name="connsiteY6" fmla="*/ 2423583 h 5217583"/>
                  <a:gd name="connsiteX7" fmla="*/ 973667 w 1513417"/>
                  <a:gd name="connsiteY7" fmla="*/ 2413000 h 5217583"/>
                  <a:gd name="connsiteX8" fmla="*/ 963084 w 1513417"/>
                  <a:gd name="connsiteY8" fmla="*/ 4910666 h 5217583"/>
                  <a:gd name="connsiteX9" fmla="*/ 1227667 w 1513417"/>
                  <a:gd name="connsiteY9" fmla="*/ 5217583 h 5217583"/>
                  <a:gd name="connsiteX10" fmla="*/ 1481667 w 1513417"/>
                  <a:gd name="connsiteY10" fmla="*/ 4900083 h 5217583"/>
                  <a:gd name="connsiteX11" fmla="*/ 1513417 w 1513417"/>
                  <a:gd name="connsiteY11" fmla="*/ 317500 h 5217583"/>
                  <a:gd name="connsiteX12" fmla="*/ 1259417 w 1513417"/>
                  <a:gd name="connsiteY12" fmla="*/ 0 h 5217583"/>
                  <a:gd name="connsiteX13" fmla="*/ 751417 w 1513417"/>
                  <a:gd name="connsiteY13" fmla="*/ 0 h 5217583"/>
                  <a:gd name="connsiteX0" fmla="*/ 751417 w 1513417"/>
                  <a:gd name="connsiteY0" fmla="*/ 0 h 5404081"/>
                  <a:gd name="connsiteX1" fmla="*/ 232834 w 1513417"/>
                  <a:gd name="connsiteY1" fmla="*/ 0 h 5404081"/>
                  <a:gd name="connsiteX2" fmla="*/ 0 w 1513417"/>
                  <a:gd name="connsiteY2" fmla="*/ 275166 h 5404081"/>
                  <a:gd name="connsiteX3" fmla="*/ 0 w 1513417"/>
                  <a:gd name="connsiteY3" fmla="*/ 4910666 h 5404081"/>
                  <a:gd name="connsiteX4" fmla="*/ 254000 w 1513417"/>
                  <a:gd name="connsiteY4" fmla="*/ 5207000 h 5404081"/>
                  <a:gd name="connsiteX5" fmla="*/ 529167 w 1513417"/>
                  <a:gd name="connsiteY5" fmla="*/ 4900083 h 5404081"/>
                  <a:gd name="connsiteX6" fmla="*/ 529167 w 1513417"/>
                  <a:gd name="connsiteY6" fmla="*/ 2423583 h 5404081"/>
                  <a:gd name="connsiteX7" fmla="*/ 973667 w 1513417"/>
                  <a:gd name="connsiteY7" fmla="*/ 2413000 h 5404081"/>
                  <a:gd name="connsiteX8" fmla="*/ 963084 w 1513417"/>
                  <a:gd name="connsiteY8" fmla="*/ 4910666 h 5404081"/>
                  <a:gd name="connsiteX9" fmla="*/ 1227667 w 1513417"/>
                  <a:gd name="connsiteY9" fmla="*/ 5217583 h 5404081"/>
                  <a:gd name="connsiteX10" fmla="*/ 1481667 w 1513417"/>
                  <a:gd name="connsiteY10" fmla="*/ 4900083 h 5404081"/>
                  <a:gd name="connsiteX11" fmla="*/ 1513417 w 1513417"/>
                  <a:gd name="connsiteY11" fmla="*/ 317500 h 5404081"/>
                  <a:gd name="connsiteX12" fmla="*/ 1259417 w 1513417"/>
                  <a:gd name="connsiteY12" fmla="*/ 0 h 5404081"/>
                  <a:gd name="connsiteX13" fmla="*/ 751417 w 1513417"/>
                  <a:gd name="connsiteY13" fmla="*/ 0 h 5404081"/>
                  <a:gd name="connsiteX0" fmla="*/ 751417 w 1513417"/>
                  <a:gd name="connsiteY0" fmla="*/ 0 h 5233022"/>
                  <a:gd name="connsiteX1" fmla="*/ 232834 w 1513417"/>
                  <a:gd name="connsiteY1" fmla="*/ 0 h 5233022"/>
                  <a:gd name="connsiteX2" fmla="*/ 0 w 1513417"/>
                  <a:gd name="connsiteY2" fmla="*/ 275166 h 5233022"/>
                  <a:gd name="connsiteX3" fmla="*/ 0 w 1513417"/>
                  <a:gd name="connsiteY3" fmla="*/ 4910666 h 5233022"/>
                  <a:gd name="connsiteX4" fmla="*/ 254000 w 1513417"/>
                  <a:gd name="connsiteY4" fmla="*/ 5207000 h 5233022"/>
                  <a:gd name="connsiteX5" fmla="*/ 529167 w 1513417"/>
                  <a:gd name="connsiteY5" fmla="*/ 4900083 h 5233022"/>
                  <a:gd name="connsiteX6" fmla="*/ 529167 w 1513417"/>
                  <a:gd name="connsiteY6" fmla="*/ 2423583 h 5233022"/>
                  <a:gd name="connsiteX7" fmla="*/ 973667 w 1513417"/>
                  <a:gd name="connsiteY7" fmla="*/ 2413000 h 5233022"/>
                  <a:gd name="connsiteX8" fmla="*/ 963084 w 1513417"/>
                  <a:gd name="connsiteY8" fmla="*/ 4910666 h 5233022"/>
                  <a:gd name="connsiteX9" fmla="*/ 1227667 w 1513417"/>
                  <a:gd name="connsiteY9" fmla="*/ 5217583 h 5233022"/>
                  <a:gd name="connsiteX10" fmla="*/ 1481667 w 1513417"/>
                  <a:gd name="connsiteY10" fmla="*/ 4900083 h 5233022"/>
                  <a:gd name="connsiteX11" fmla="*/ 1513417 w 1513417"/>
                  <a:gd name="connsiteY11" fmla="*/ 317500 h 5233022"/>
                  <a:gd name="connsiteX12" fmla="*/ 1259417 w 1513417"/>
                  <a:gd name="connsiteY12" fmla="*/ 0 h 5233022"/>
                  <a:gd name="connsiteX13" fmla="*/ 751417 w 1513417"/>
                  <a:gd name="connsiteY13" fmla="*/ 0 h 5233022"/>
                  <a:gd name="connsiteX0" fmla="*/ 751417 w 1513417"/>
                  <a:gd name="connsiteY0" fmla="*/ 0 h 5217588"/>
                  <a:gd name="connsiteX1" fmla="*/ 232834 w 1513417"/>
                  <a:gd name="connsiteY1" fmla="*/ 0 h 5217588"/>
                  <a:gd name="connsiteX2" fmla="*/ 0 w 1513417"/>
                  <a:gd name="connsiteY2" fmla="*/ 275166 h 5217588"/>
                  <a:gd name="connsiteX3" fmla="*/ 0 w 1513417"/>
                  <a:gd name="connsiteY3" fmla="*/ 4910666 h 5217588"/>
                  <a:gd name="connsiteX4" fmla="*/ 254000 w 1513417"/>
                  <a:gd name="connsiteY4" fmla="*/ 5207000 h 5217588"/>
                  <a:gd name="connsiteX5" fmla="*/ 529167 w 1513417"/>
                  <a:gd name="connsiteY5" fmla="*/ 4900083 h 5217588"/>
                  <a:gd name="connsiteX6" fmla="*/ 529167 w 1513417"/>
                  <a:gd name="connsiteY6" fmla="*/ 2423583 h 5217588"/>
                  <a:gd name="connsiteX7" fmla="*/ 973667 w 1513417"/>
                  <a:gd name="connsiteY7" fmla="*/ 2413000 h 5217588"/>
                  <a:gd name="connsiteX8" fmla="*/ 963084 w 1513417"/>
                  <a:gd name="connsiteY8" fmla="*/ 4910666 h 5217588"/>
                  <a:gd name="connsiteX9" fmla="*/ 1227667 w 1513417"/>
                  <a:gd name="connsiteY9" fmla="*/ 5217583 h 5217588"/>
                  <a:gd name="connsiteX10" fmla="*/ 1481667 w 1513417"/>
                  <a:gd name="connsiteY10" fmla="*/ 4900083 h 5217588"/>
                  <a:gd name="connsiteX11" fmla="*/ 1513417 w 1513417"/>
                  <a:gd name="connsiteY11" fmla="*/ 317500 h 5217588"/>
                  <a:gd name="connsiteX12" fmla="*/ 1259417 w 1513417"/>
                  <a:gd name="connsiteY12" fmla="*/ 0 h 5217588"/>
                  <a:gd name="connsiteX13" fmla="*/ 751417 w 1513417"/>
                  <a:gd name="connsiteY13" fmla="*/ 0 h 5217588"/>
                  <a:gd name="connsiteX0" fmla="*/ 751417 w 1513417"/>
                  <a:gd name="connsiteY0" fmla="*/ 0 h 5217588"/>
                  <a:gd name="connsiteX1" fmla="*/ 232834 w 1513417"/>
                  <a:gd name="connsiteY1" fmla="*/ 0 h 5217588"/>
                  <a:gd name="connsiteX2" fmla="*/ 0 w 1513417"/>
                  <a:gd name="connsiteY2" fmla="*/ 275166 h 5217588"/>
                  <a:gd name="connsiteX3" fmla="*/ 0 w 1513417"/>
                  <a:gd name="connsiteY3" fmla="*/ 4910666 h 5217588"/>
                  <a:gd name="connsiteX4" fmla="*/ 254000 w 1513417"/>
                  <a:gd name="connsiteY4" fmla="*/ 5207000 h 5217588"/>
                  <a:gd name="connsiteX5" fmla="*/ 529167 w 1513417"/>
                  <a:gd name="connsiteY5" fmla="*/ 4900083 h 5217588"/>
                  <a:gd name="connsiteX6" fmla="*/ 529167 w 1513417"/>
                  <a:gd name="connsiteY6" fmla="*/ 2423583 h 5217588"/>
                  <a:gd name="connsiteX7" fmla="*/ 973667 w 1513417"/>
                  <a:gd name="connsiteY7" fmla="*/ 2413000 h 5217588"/>
                  <a:gd name="connsiteX8" fmla="*/ 963084 w 1513417"/>
                  <a:gd name="connsiteY8" fmla="*/ 4910666 h 5217588"/>
                  <a:gd name="connsiteX9" fmla="*/ 1227667 w 1513417"/>
                  <a:gd name="connsiteY9" fmla="*/ 5217583 h 5217588"/>
                  <a:gd name="connsiteX10" fmla="*/ 1481667 w 1513417"/>
                  <a:gd name="connsiteY10" fmla="*/ 4900083 h 5217588"/>
                  <a:gd name="connsiteX11" fmla="*/ 1513417 w 1513417"/>
                  <a:gd name="connsiteY11" fmla="*/ 317500 h 5217588"/>
                  <a:gd name="connsiteX12" fmla="*/ 1259417 w 1513417"/>
                  <a:gd name="connsiteY12" fmla="*/ 0 h 5217588"/>
                  <a:gd name="connsiteX13" fmla="*/ 751417 w 1513417"/>
                  <a:gd name="connsiteY13" fmla="*/ 0 h 5217588"/>
                  <a:gd name="connsiteX0" fmla="*/ 751417 w 1513417"/>
                  <a:gd name="connsiteY0" fmla="*/ 0 h 5217588"/>
                  <a:gd name="connsiteX1" fmla="*/ 232834 w 1513417"/>
                  <a:gd name="connsiteY1" fmla="*/ 0 h 5217588"/>
                  <a:gd name="connsiteX2" fmla="*/ 0 w 1513417"/>
                  <a:gd name="connsiteY2" fmla="*/ 275166 h 5217588"/>
                  <a:gd name="connsiteX3" fmla="*/ 0 w 1513417"/>
                  <a:gd name="connsiteY3" fmla="*/ 4910666 h 5217588"/>
                  <a:gd name="connsiteX4" fmla="*/ 254000 w 1513417"/>
                  <a:gd name="connsiteY4" fmla="*/ 5207000 h 5217588"/>
                  <a:gd name="connsiteX5" fmla="*/ 529167 w 1513417"/>
                  <a:gd name="connsiteY5" fmla="*/ 4900083 h 5217588"/>
                  <a:gd name="connsiteX6" fmla="*/ 529167 w 1513417"/>
                  <a:gd name="connsiteY6" fmla="*/ 2423583 h 5217588"/>
                  <a:gd name="connsiteX7" fmla="*/ 973667 w 1513417"/>
                  <a:gd name="connsiteY7" fmla="*/ 2413000 h 5217588"/>
                  <a:gd name="connsiteX8" fmla="*/ 963084 w 1513417"/>
                  <a:gd name="connsiteY8" fmla="*/ 4910666 h 5217588"/>
                  <a:gd name="connsiteX9" fmla="*/ 1227667 w 1513417"/>
                  <a:gd name="connsiteY9" fmla="*/ 5217583 h 5217588"/>
                  <a:gd name="connsiteX10" fmla="*/ 1481667 w 1513417"/>
                  <a:gd name="connsiteY10" fmla="*/ 4900083 h 5217588"/>
                  <a:gd name="connsiteX11" fmla="*/ 1513417 w 1513417"/>
                  <a:gd name="connsiteY11" fmla="*/ 317500 h 5217588"/>
                  <a:gd name="connsiteX12" fmla="*/ 1259417 w 1513417"/>
                  <a:gd name="connsiteY12" fmla="*/ 0 h 5217588"/>
                  <a:gd name="connsiteX13" fmla="*/ 751417 w 1513417"/>
                  <a:gd name="connsiteY13" fmla="*/ 0 h 5217588"/>
                  <a:gd name="connsiteX0" fmla="*/ 751417 w 1513417"/>
                  <a:gd name="connsiteY0" fmla="*/ 0 h 5217586"/>
                  <a:gd name="connsiteX1" fmla="*/ 232834 w 1513417"/>
                  <a:gd name="connsiteY1" fmla="*/ 0 h 5217586"/>
                  <a:gd name="connsiteX2" fmla="*/ 0 w 1513417"/>
                  <a:gd name="connsiteY2" fmla="*/ 275166 h 5217586"/>
                  <a:gd name="connsiteX3" fmla="*/ 0 w 1513417"/>
                  <a:gd name="connsiteY3" fmla="*/ 4910666 h 5217586"/>
                  <a:gd name="connsiteX4" fmla="*/ 254000 w 1513417"/>
                  <a:gd name="connsiteY4" fmla="*/ 5207000 h 5217586"/>
                  <a:gd name="connsiteX5" fmla="*/ 529167 w 1513417"/>
                  <a:gd name="connsiteY5" fmla="*/ 4900083 h 5217586"/>
                  <a:gd name="connsiteX6" fmla="*/ 529167 w 1513417"/>
                  <a:gd name="connsiteY6" fmla="*/ 2423583 h 5217586"/>
                  <a:gd name="connsiteX7" fmla="*/ 973667 w 1513417"/>
                  <a:gd name="connsiteY7" fmla="*/ 2413000 h 5217586"/>
                  <a:gd name="connsiteX8" fmla="*/ 963084 w 1513417"/>
                  <a:gd name="connsiteY8" fmla="*/ 4910666 h 5217586"/>
                  <a:gd name="connsiteX9" fmla="*/ 1227667 w 1513417"/>
                  <a:gd name="connsiteY9" fmla="*/ 5217583 h 5217586"/>
                  <a:gd name="connsiteX10" fmla="*/ 1481667 w 1513417"/>
                  <a:gd name="connsiteY10" fmla="*/ 4900083 h 5217586"/>
                  <a:gd name="connsiteX11" fmla="*/ 1513417 w 1513417"/>
                  <a:gd name="connsiteY11" fmla="*/ 317500 h 5217586"/>
                  <a:gd name="connsiteX12" fmla="*/ 1259417 w 1513417"/>
                  <a:gd name="connsiteY12" fmla="*/ 0 h 5217586"/>
                  <a:gd name="connsiteX13" fmla="*/ 751417 w 1513417"/>
                  <a:gd name="connsiteY13" fmla="*/ 0 h 5217586"/>
                  <a:gd name="connsiteX0" fmla="*/ 751417 w 1513417"/>
                  <a:gd name="connsiteY0" fmla="*/ 0 h 5217586"/>
                  <a:gd name="connsiteX1" fmla="*/ 232834 w 1513417"/>
                  <a:gd name="connsiteY1" fmla="*/ 0 h 5217586"/>
                  <a:gd name="connsiteX2" fmla="*/ 0 w 1513417"/>
                  <a:gd name="connsiteY2" fmla="*/ 275166 h 5217586"/>
                  <a:gd name="connsiteX3" fmla="*/ 0 w 1513417"/>
                  <a:gd name="connsiteY3" fmla="*/ 4910666 h 5217586"/>
                  <a:gd name="connsiteX4" fmla="*/ 254000 w 1513417"/>
                  <a:gd name="connsiteY4" fmla="*/ 5207000 h 5217586"/>
                  <a:gd name="connsiteX5" fmla="*/ 529167 w 1513417"/>
                  <a:gd name="connsiteY5" fmla="*/ 4900083 h 5217586"/>
                  <a:gd name="connsiteX6" fmla="*/ 529167 w 1513417"/>
                  <a:gd name="connsiteY6" fmla="*/ 2423583 h 5217586"/>
                  <a:gd name="connsiteX7" fmla="*/ 973667 w 1513417"/>
                  <a:gd name="connsiteY7" fmla="*/ 2413000 h 5217586"/>
                  <a:gd name="connsiteX8" fmla="*/ 963084 w 1513417"/>
                  <a:gd name="connsiteY8" fmla="*/ 4910666 h 5217586"/>
                  <a:gd name="connsiteX9" fmla="*/ 1227667 w 1513417"/>
                  <a:gd name="connsiteY9" fmla="*/ 5217583 h 5217586"/>
                  <a:gd name="connsiteX10" fmla="*/ 1481667 w 1513417"/>
                  <a:gd name="connsiteY10" fmla="*/ 4900083 h 5217586"/>
                  <a:gd name="connsiteX11" fmla="*/ 1513417 w 1513417"/>
                  <a:gd name="connsiteY11" fmla="*/ 317500 h 5217586"/>
                  <a:gd name="connsiteX12" fmla="*/ 1259417 w 1513417"/>
                  <a:gd name="connsiteY12" fmla="*/ 0 h 5217586"/>
                  <a:gd name="connsiteX13" fmla="*/ 751417 w 1513417"/>
                  <a:gd name="connsiteY13" fmla="*/ 0 h 5217586"/>
                  <a:gd name="connsiteX0" fmla="*/ 751417 w 1513417"/>
                  <a:gd name="connsiteY0" fmla="*/ 0 h 5217586"/>
                  <a:gd name="connsiteX1" fmla="*/ 232834 w 1513417"/>
                  <a:gd name="connsiteY1" fmla="*/ 0 h 5217586"/>
                  <a:gd name="connsiteX2" fmla="*/ 0 w 1513417"/>
                  <a:gd name="connsiteY2" fmla="*/ 275166 h 5217586"/>
                  <a:gd name="connsiteX3" fmla="*/ 0 w 1513417"/>
                  <a:gd name="connsiteY3" fmla="*/ 4910666 h 5217586"/>
                  <a:gd name="connsiteX4" fmla="*/ 254000 w 1513417"/>
                  <a:gd name="connsiteY4" fmla="*/ 5207000 h 5217586"/>
                  <a:gd name="connsiteX5" fmla="*/ 529167 w 1513417"/>
                  <a:gd name="connsiteY5" fmla="*/ 4900083 h 5217586"/>
                  <a:gd name="connsiteX6" fmla="*/ 529167 w 1513417"/>
                  <a:gd name="connsiteY6" fmla="*/ 2423583 h 5217586"/>
                  <a:gd name="connsiteX7" fmla="*/ 973667 w 1513417"/>
                  <a:gd name="connsiteY7" fmla="*/ 2413000 h 5217586"/>
                  <a:gd name="connsiteX8" fmla="*/ 963084 w 1513417"/>
                  <a:gd name="connsiteY8" fmla="*/ 4910666 h 5217586"/>
                  <a:gd name="connsiteX9" fmla="*/ 1227667 w 1513417"/>
                  <a:gd name="connsiteY9" fmla="*/ 5217583 h 5217586"/>
                  <a:gd name="connsiteX10" fmla="*/ 1481667 w 1513417"/>
                  <a:gd name="connsiteY10" fmla="*/ 4900083 h 5217586"/>
                  <a:gd name="connsiteX11" fmla="*/ 1513417 w 1513417"/>
                  <a:gd name="connsiteY11" fmla="*/ 317500 h 5217586"/>
                  <a:gd name="connsiteX12" fmla="*/ 1259417 w 1513417"/>
                  <a:gd name="connsiteY12" fmla="*/ 0 h 5217586"/>
                  <a:gd name="connsiteX13" fmla="*/ 751417 w 1513417"/>
                  <a:gd name="connsiteY13" fmla="*/ 0 h 5217586"/>
                  <a:gd name="connsiteX0" fmla="*/ 751417 w 1513417"/>
                  <a:gd name="connsiteY0" fmla="*/ 0 h 5217586"/>
                  <a:gd name="connsiteX1" fmla="*/ 232834 w 1513417"/>
                  <a:gd name="connsiteY1" fmla="*/ 0 h 5217586"/>
                  <a:gd name="connsiteX2" fmla="*/ 0 w 1513417"/>
                  <a:gd name="connsiteY2" fmla="*/ 275166 h 5217586"/>
                  <a:gd name="connsiteX3" fmla="*/ 0 w 1513417"/>
                  <a:gd name="connsiteY3" fmla="*/ 4910666 h 5217586"/>
                  <a:gd name="connsiteX4" fmla="*/ 254000 w 1513417"/>
                  <a:gd name="connsiteY4" fmla="*/ 5207000 h 5217586"/>
                  <a:gd name="connsiteX5" fmla="*/ 529167 w 1513417"/>
                  <a:gd name="connsiteY5" fmla="*/ 4900083 h 5217586"/>
                  <a:gd name="connsiteX6" fmla="*/ 529167 w 1513417"/>
                  <a:gd name="connsiteY6" fmla="*/ 2423583 h 5217586"/>
                  <a:gd name="connsiteX7" fmla="*/ 973667 w 1513417"/>
                  <a:gd name="connsiteY7" fmla="*/ 2413000 h 5217586"/>
                  <a:gd name="connsiteX8" fmla="*/ 963084 w 1513417"/>
                  <a:gd name="connsiteY8" fmla="*/ 4910666 h 5217586"/>
                  <a:gd name="connsiteX9" fmla="*/ 1227667 w 1513417"/>
                  <a:gd name="connsiteY9" fmla="*/ 5217583 h 5217586"/>
                  <a:gd name="connsiteX10" fmla="*/ 1481667 w 1513417"/>
                  <a:gd name="connsiteY10" fmla="*/ 4900083 h 5217586"/>
                  <a:gd name="connsiteX11" fmla="*/ 1513417 w 1513417"/>
                  <a:gd name="connsiteY11" fmla="*/ 317500 h 5217586"/>
                  <a:gd name="connsiteX12" fmla="*/ 1259417 w 1513417"/>
                  <a:gd name="connsiteY12" fmla="*/ 0 h 5217586"/>
                  <a:gd name="connsiteX13" fmla="*/ 751417 w 1513417"/>
                  <a:gd name="connsiteY13" fmla="*/ 0 h 5217586"/>
                  <a:gd name="connsiteX0" fmla="*/ 751417 w 1513417"/>
                  <a:gd name="connsiteY0" fmla="*/ 0 h 5217586"/>
                  <a:gd name="connsiteX1" fmla="*/ 232834 w 1513417"/>
                  <a:gd name="connsiteY1" fmla="*/ 0 h 5217586"/>
                  <a:gd name="connsiteX2" fmla="*/ 0 w 1513417"/>
                  <a:gd name="connsiteY2" fmla="*/ 275166 h 5217586"/>
                  <a:gd name="connsiteX3" fmla="*/ 0 w 1513417"/>
                  <a:gd name="connsiteY3" fmla="*/ 4910666 h 5217586"/>
                  <a:gd name="connsiteX4" fmla="*/ 254000 w 1513417"/>
                  <a:gd name="connsiteY4" fmla="*/ 5207000 h 5217586"/>
                  <a:gd name="connsiteX5" fmla="*/ 529167 w 1513417"/>
                  <a:gd name="connsiteY5" fmla="*/ 4900083 h 5217586"/>
                  <a:gd name="connsiteX6" fmla="*/ 529167 w 1513417"/>
                  <a:gd name="connsiteY6" fmla="*/ 2423583 h 5217586"/>
                  <a:gd name="connsiteX7" fmla="*/ 973667 w 1513417"/>
                  <a:gd name="connsiteY7" fmla="*/ 2413000 h 5217586"/>
                  <a:gd name="connsiteX8" fmla="*/ 963084 w 1513417"/>
                  <a:gd name="connsiteY8" fmla="*/ 4910666 h 5217586"/>
                  <a:gd name="connsiteX9" fmla="*/ 1227667 w 1513417"/>
                  <a:gd name="connsiteY9" fmla="*/ 5217583 h 5217586"/>
                  <a:gd name="connsiteX10" fmla="*/ 1481667 w 1513417"/>
                  <a:gd name="connsiteY10" fmla="*/ 4900083 h 5217586"/>
                  <a:gd name="connsiteX11" fmla="*/ 1513417 w 1513417"/>
                  <a:gd name="connsiteY11" fmla="*/ 317500 h 5217586"/>
                  <a:gd name="connsiteX12" fmla="*/ 1259417 w 1513417"/>
                  <a:gd name="connsiteY12" fmla="*/ 0 h 5217586"/>
                  <a:gd name="connsiteX13" fmla="*/ 751417 w 1513417"/>
                  <a:gd name="connsiteY13" fmla="*/ 0 h 5217586"/>
                  <a:gd name="connsiteX0" fmla="*/ 751417 w 1514730"/>
                  <a:gd name="connsiteY0" fmla="*/ 0 h 5217586"/>
                  <a:gd name="connsiteX1" fmla="*/ 232834 w 1514730"/>
                  <a:gd name="connsiteY1" fmla="*/ 0 h 5217586"/>
                  <a:gd name="connsiteX2" fmla="*/ 0 w 1514730"/>
                  <a:gd name="connsiteY2" fmla="*/ 275166 h 5217586"/>
                  <a:gd name="connsiteX3" fmla="*/ 0 w 1514730"/>
                  <a:gd name="connsiteY3" fmla="*/ 4910666 h 5217586"/>
                  <a:gd name="connsiteX4" fmla="*/ 254000 w 1514730"/>
                  <a:gd name="connsiteY4" fmla="*/ 5207000 h 5217586"/>
                  <a:gd name="connsiteX5" fmla="*/ 529167 w 1514730"/>
                  <a:gd name="connsiteY5" fmla="*/ 4900083 h 5217586"/>
                  <a:gd name="connsiteX6" fmla="*/ 529167 w 1514730"/>
                  <a:gd name="connsiteY6" fmla="*/ 2423583 h 5217586"/>
                  <a:gd name="connsiteX7" fmla="*/ 973667 w 1514730"/>
                  <a:gd name="connsiteY7" fmla="*/ 2413000 h 5217586"/>
                  <a:gd name="connsiteX8" fmla="*/ 963084 w 1514730"/>
                  <a:gd name="connsiteY8" fmla="*/ 4910666 h 5217586"/>
                  <a:gd name="connsiteX9" fmla="*/ 1227667 w 1514730"/>
                  <a:gd name="connsiteY9" fmla="*/ 5217583 h 5217586"/>
                  <a:gd name="connsiteX10" fmla="*/ 1481667 w 1514730"/>
                  <a:gd name="connsiteY10" fmla="*/ 4900083 h 5217586"/>
                  <a:gd name="connsiteX11" fmla="*/ 1513417 w 1514730"/>
                  <a:gd name="connsiteY11" fmla="*/ 317500 h 5217586"/>
                  <a:gd name="connsiteX12" fmla="*/ 1259417 w 1514730"/>
                  <a:gd name="connsiteY12" fmla="*/ 0 h 5217586"/>
                  <a:gd name="connsiteX13" fmla="*/ 751417 w 1514730"/>
                  <a:gd name="connsiteY13" fmla="*/ 0 h 5217586"/>
                  <a:gd name="connsiteX0" fmla="*/ 751417 w 1515333"/>
                  <a:gd name="connsiteY0" fmla="*/ 547 h 5218133"/>
                  <a:gd name="connsiteX1" fmla="*/ 232834 w 1515333"/>
                  <a:gd name="connsiteY1" fmla="*/ 547 h 5218133"/>
                  <a:gd name="connsiteX2" fmla="*/ 0 w 1515333"/>
                  <a:gd name="connsiteY2" fmla="*/ 275713 h 5218133"/>
                  <a:gd name="connsiteX3" fmla="*/ 0 w 1515333"/>
                  <a:gd name="connsiteY3" fmla="*/ 4911213 h 5218133"/>
                  <a:gd name="connsiteX4" fmla="*/ 254000 w 1515333"/>
                  <a:gd name="connsiteY4" fmla="*/ 5207547 h 5218133"/>
                  <a:gd name="connsiteX5" fmla="*/ 529167 w 1515333"/>
                  <a:gd name="connsiteY5" fmla="*/ 4900630 h 5218133"/>
                  <a:gd name="connsiteX6" fmla="*/ 529167 w 1515333"/>
                  <a:gd name="connsiteY6" fmla="*/ 2424130 h 5218133"/>
                  <a:gd name="connsiteX7" fmla="*/ 973667 w 1515333"/>
                  <a:gd name="connsiteY7" fmla="*/ 2413547 h 5218133"/>
                  <a:gd name="connsiteX8" fmla="*/ 963084 w 1515333"/>
                  <a:gd name="connsiteY8" fmla="*/ 4911213 h 5218133"/>
                  <a:gd name="connsiteX9" fmla="*/ 1227667 w 1515333"/>
                  <a:gd name="connsiteY9" fmla="*/ 5218130 h 5218133"/>
                  <a:gd name="connsiteX10" fmla="*/ 1481667 w 1515333"/>
                  <a:gd name="connsiteY10" fmla="*/ 4900630 h 5218133"/>
                  <a:gd name="connsiteX11" fmla="*/ 1513417 w 1515333"/>
                  <a:gd name="connsiteY11" fmla="*/ 318047 h 5218133"/>
                  <a:gd name="connsiteX12" fmla="*/ 1259417 w 1515333"/>
                  <a:gd name="connsiteY12" fmla="*/ 547 h 5218133"/>
                  <a:gd name="connsiteX13" fmla="*/ 751417 w 1515333"/>
                  <a:gd name="connsiteY13" fmla="*/ 547 h 5218133"/>
                  <a:gd name="connsiteX0" fmla="*/ 751417 w 1515020"/>
                  <a:gd name="connsiteY0" fmla="*/ 547 h 5218133"/>
                  <a:gd name="connsiteX1" fmla="*/ 232834 w 1515020"/>
                  <a:gd name="connsiteY1" fmla="*/ 547 h 5218133"/>
                  <a:gd name="connsiteX2" fmla="*/ 0 w 1515020"/>
                  <a:gd name="connsiteY2" fmla="*/ 275713 h 5218133"/>
                  <a:gd name="connsiteX3" fmla="*/ 0 w 1515020"/>
                  <a:gd name="connsiteY3" fmla="*/ 4911213 h 5218133"/>
                  <a:gd name="connsiteX4" fmla="*/ 254000 w 1515020"/>
                  <a:gd name="connsiteY4" fmla="*/ 5207547 h 5218133"/>
                  <a:gd name="connsiteX5" fmla="*/ 529167 w 1515020"/>
                  <a:gd name="connsiteY5" fmla="*/ 4900630 h 5218133"/>
                  <a:gd name="connsiteX6" fmla="*/ 529167 w 1515020"/>
                  <a:gd name="connsiteY6" fmla="*/ 2424130 h 5218133"/>
                  <a:gd name="connsiteX7" fmla="*/ 973667 w 1515020"/>
                  <a:gd name="connsiteY7" fmla="*/ 2413547 h 5218133"/>
                  <a:gd name="connsiteX8" fmla="*/ 963084 w 1515020"/>
                  <a:gd name="connsiteY8" fmla="*/ 4911213 h 5218133"/>
                  <a:gd name="connsiteX9" fmla="*/ 1227667 w 1515020"/>
                  <a:gd name="connsiteY9" fmla="*/ 5218130 h 5218133"/>
                  <a:gd name="connsiteX10" fmla="*/ 1481667 w 1515020"/>
                  <a:gd name="connsiteY10" fmla="*/ 4900630 h 5218133"/>
                  <a:gd name="connsiteX11" fmla="*/ 1513417 w 1515020"/>
                  <a:gd name="connsiteY11" fmla="*/ 318047 h 5218133"/>
                  <a:gd name="connsiteX12" fmla="*/ 1259417 w 1515020"/>
                  <a:gd name="connsiteY12" fmla="*/ 547 h 5218133"/>
                  <a:gd name="connsiteX13" fmla="*/ 751417 w 1515020"/>
                  <a:gd name="connsiteY13" fmla="*/ 547 h 5218133"/>
                  <a:gd name="connsiteX0" fmla="*/ 751417 w 1515020"/>
                  <a:gd name="connsiteY0" fmla="*/ 547 h 5218133"/>
                  <a:gd name="connsiteX1" fmla="*/ 232834 w 1515020"/>
                  <a:gd name="connsiteY1" fmla="*/ 547 h 5218133"/>
                  <a:gd name="connsiteX2" fmla="*/ 0 w 1515020"/>
                  <a:gd name="connsiteY2" fmla="*/ 275713 h 5218133"/>
                  <a:gd name="connsiteX3" fmla="*/ 0 w 1515020"/>
                  <a:gd name="connsiteY3" fmla="*/ 4911213 h 5218133"/>
                  <a:gd name="connsiteX4" fmla="*/ 254000 w 1515020"/>
                  <a:gd name="connsiteY4" fmla="*/ 5207547 h 5218133"/>
                  <a:gd name="connsiteX5" fmla="*/ 529167 w 1515020"/>
                  <a:gd name="connsiteY5" fmla="*/ 4900630 h 5218133"/>
                  <a:gd name="connsiteX6" fmla="*/ 529167 w 1515020"/>
                  <a:gd name="connsiteY6" fmla="*/ 2424130 h 5218133"/>
                  <a:gd name="connsiteX7" fmla="*/ 973667 w 1515020"/>
                  <a:gd name="connsiteY7" fmla="*/ 2413547 h 5218133"/>
                  <a:gd name="connsiteX8" fmla="*/ 963084 w 1515020"/>
                  <a:gd name="connsiteY8" fmla="*/ 4911213 h 5218133"/>
                  <a:gd name="connsiteX9" fmla="*/ 1227667 w 1515020"/>
                  <a:gd name="connsiteY9" fmla="*/ 5218130 h 5218133"/>
                  <a:gd name="connsiteX10" fmla="*/ 1481667 w 1515020"/>
                  <a:gd name="connsiteY10" fmla="*/ 4900630 h 5218133"/>
                  <a:gd name="connsiteX11" fmla="*/ 1513417 w 1515020"/>
                  <a:gd name="connsiteY11" fmla="*/ 318047 h 5218133"/>
                  <a:gd name="connsiteX12" fmla="*/ 1259417 w 1515020"/>
                  <a:gd name="connsiteY12" fmla="*/ 547 h 5218133"/>
                  <a:gd name="connsiteX13" fmla="*/ 751417 w 1515020"/>
                  <a:gd name="connsiteY13" fmla="*/ 547 h 5218133"/>
                  <a:gd name="connsiteX0" fmla="*/ 752989 w 1516592"/>
                  <a:gd name="connsiteY0" fmla="*/ 547 h 5218133"/>
                  <a:gd name="connsiteX1" fmla="*/ 234406 w 1516592"/>
                  <a:gd name="connsiteY1" fmla="*/ 547 h 5218133"/>
                  <a:gd name="connsiteX2" fmla="*/ 1572 w 1516592"/>
                  <a:gd name="connsiteY2" fmla="*/ 275713 h 5218133"/>
                  <a:gd name="connsiteX3" fmla="*/ 1572 w 1516592"/>
                  <a:gd name="connsiteY3" fmla="*/ 4911213 h 5218133"/>
                  <a:gd name="connsiteX4" fmla="*/ 255572 w 1516592"/>
                  <a:gd name="connsiteY4" fmla="*/ 5207547 h 5218133"/>
                  <a:gd name="connsiteX5" fmla="*/ 530739 w 1516592"/>
                  <a:gd name="connsiteY5" fmla="*/ 4900630 h 5218133"/>
                  <a:gd name="connsiteX6" fmla="*/ 530739 w 1516592"/>
                  <a:gd name="connsiteY6" fmla="*/ 2424130 h 5218133"/>
                  <a:gd name="connsiteX7" fmla="*/ 975239 w 1516592"/>
                  <a:gd name="connsiteY7" fmla="*/ 2413547 h 5218133"/>
                  <a:gd name="connsiteX8" fmla="*/ 964656 w 1516592"/>
                  <a:gd name="connsiteY8" fmla="*/ 4911213 h 5218133"/>
                  <a:gd name="connsiteX9" fmla="*/ 1229239 w 1516592"/>
                  <a:gd name="connsiteY9" fmla="*/ 5218130 h 5218133"/>
                  <a:gd name="connsiteX10" fmla="*/ 1483239 w 1516592"/>
                  <a:gd name="connsiteY10" fmla="*/ 4900630 h 5218133"/>
                  <a:gd name="connsiteX11" fmla="*/ 1514989 w 1516592"/>
                  <a:gd name="connsiteY11" fmla="*/ 318047 h 5218133"/>
                  <a:gd name="connsiteX12" fmla="*/ 1260989 w 1516592"/>
                  <a:gd name="connsiteY12" fmla="*/ 547 h 5218133"/>
                  <a:gd name="connsiteX13" fmla="*/ 752989 w 1516592"/>
                  <a:gd name="connsiteY13" fmla="*/ 547 h 5218133"/>
                  <a:gd name="connsiteX0" fmla="*/ 752230 w 1515833"/>
                  <a:gd name="connsiteY0" fmla="*/ 9441 h 5227027"/>
                  <a:gd name="connsiteX1" fmla="*/ 355944 w 1515833"/>
                  <a:gd name="connsiteY1" fmla="*/ 33 h 5227027"/>
                  <a:gd name="connsiteX2" fmla="*/ 813 w 1515833"/>
                  <a:gd name="connsiteY2" fmla="*/ 284607 h 5227027"/>
                  <a:gd name="connsiteX3" fmla="*/ 813 w 1515833"/>
                  <a:gd name="connsiteY3" fmla="*/ 4920107 h 5227027"/>
                  <a:gd name="connsiteX4" fmla="*/ 254813 w 1515833"/>
                  <a:gd name="connsiteY4" fmla="*/ 5216441 h 5227027"/>
                  <a:gd name="connsiteX5" fmla="*/ 529980 w 1515833"/>
                  <a:gd name="connsiteY5" fmla="*/ 4909524 h 5227027"/>
                  <a:gd name="connsiteX6" fmla="*/ 529980 w 1515833"/>
                  <a:gd name="connsiteY6" fmla="*/ 2433024 h 5227027"/>
                  <a:gd name="connsiteX7" fmla="*/ 974480 w 1515833"/>
                  <a:gd name="connsiteY7" fmla="*/ 2422441 h 5227027"/>
                  <a:gd name="connsiteX8" fmla="*/ 963897 w 1515833"/>
                  <a:gd name="connsiteY8" fmla="*/ 4920107 h 5227027"/>
                  <a:gd name="connsiteX9" fmla="*/ 1228480 w 1515833"/>
                  <a:gd name="connsiteY9" fmla="*/ 5227024 h 5227027"/>
                  <a:gd name="connsiteX10" fmla="*/ 1482480 w 1515833"/>
                  <a:gd name="connsiteY10" fmla="*/ 4909524 h 5227027"/>
                  <a:gd name="connsiteX11" fmla="*/ 1514230 w 1515833"/>
                  <a:gd name="connsiteY11" fmla="*/ 326941 h 5227027"/>
                  <a:gd name="connsiteX12" fmla="*/ 1260230 w 1515833"/>
                  <a:gd name="connsiteY12" fmla="*/ 9441 h 5227027"/>
                  <a:gd name="connsiteX13" fmla="*/ 752230 w 1515833"/>
                  <a:gd name="connsiteY13" fmla="*/ 9441 h 5227027"/>
                  <a:gd name="connsiteX0" fmla="*/ 752464 w 1516067"/>
                  <a:gd name="connsiteY0" fmla="*/ 9441 h 5227027"/>
                  <a:gd name="connsiteX1" fmla="*/ 299733 w 1516067"/>
                  <a:gd name="connsiteY1" fmla="*/ 33 h 5227027"/>
                  <a:gd name="connsiteX2" fmla="*/ 1047 w 1516067"/>
                  <a:gd name="connsiteY2" fmla="*/ 284607 h 5227027"/>
                  <a:gd name="connsiteX3" fmla="*/ 1047 w 1516067"/>
                  <a:gd name="connsiteY3" fmla="*/ 4920107 h 5227027"/>
                  <a:gd name="connsiteX4" fmla="*/ 255047 w 1516067"/>
                  <a:gd name="connsiteY4" fmla="*/ 5216441 h 5227027"/>
                  <a:gd name="connsiteX5" fmla="*/ 530214 w 1516067"/>
                  <a:gd name="connsiteY5" fmla="*/ 4909524 h 5227027"/>
                  <a:gd name="connsiteX6" fmla="*/ 530214 w 1516067"/>
                  <a:gd name="connsiteY6" fmla="*/ 2433024 h 5227027"/>
                  <a:gd name="connsiteX7" fmla="*/ 974714 w 1516067"/>
                  <a:gd name="connsiteY7" fmla="*/ 2422441 h 5227027"/>
                  <a:gd name="connsiteX8" fmla="*/ 964131 w 1516067"/>
                  <a:gd name="connsiteY8" fmla="*/ 4920107 h 5227027"/>
                  <a:gd name="connsiteX9" fmla="*/ 1228714 w 1516067"/>
                  <a:gd name="connsiteY9" fmla="*/ 5227024 h 5227027"/>
                  <a:gd name="connsiteX10" fmla="*/ 1482714 w 1516067"/>
                  <a:gd name="connsiteY10" fmla="*/ 4909524 h 5227027"/>
                  <a:gd name="connsiteX11" fmla="*/ 1514464 w 1516067"/>
                  <a:gd name="connsiteY11" fmla="*/ 326941 h 5227027"/>
                  <a:gd name="connsiteX12" fmla="*/ 1260464 w 1516067"/>
                  <a:gd name="connsiteY12" fmla="*/ 9441 h 5227027"/>
                  <a:gd name="connsiteX13" fmla="*/ 752464 w 1516067"/>
                  <a:gd name="connsiteY13" fmla="*/ 9441 h 5227027"/>
                  <a:gd name="connsiteX0" fmla="*/ 752464 w 1516067"/>
                  <a:gd name="connsiteY0" fmla="*/ 548 h 5218134"/>
                  <a:gd name="connsiteX1" fmla="*/ 299733 w 1516067"/>
                  <a:gd name="connsiteY1" fmla="*/ 132252 h 5218134"/>
                  <a:gd name="connsiteX2" fmla="*/ 1047 w 1516067"/>
                  <a:gd name="connsiteY2" fmla="*/ 275714 h 5218134"/>
                  <a:gd name="connsiteX3" fmla="*/ 1047 w 1516067"/>
                  <a:gd name="connsiteY3" fmla="*/ 4911214 h 5218134"/>
                  <a:gd name="connsiteX4" fmla="*/ 255047 w 1516067"/>
                  <a:gd name="connsiteY4" fmla="*/ 5207548 h 5218134"/>
                  <a:gd name="connsiteX5" fmla="*/ 530214 w 1516067"/>
                  <a:gd name="connsiteY5" fmla="*/ 4900631 h 5218134"/>
                  <a:gd name="connsiteX6" fmla="*/ 530214 w 1516067"/>
                  <a:gd name="connsiteY6" fmla="*/ 2424131 h 5218134"/>
                  <a:gd name="connsiteX7" fmla="*/ 974714 w 1516067"/>
                  <a:gd name="connsiteY7" fmla="*/ 2413548 h 5218134"/>
                  <a:gd name="connsiteX8" fmla="*/ 964131 w 1516067"/>
                  <a:gd name="connsiteY8" fmla="*/ 4911214 h 5218134"/>
                  <a:gd name="connsiteX9" fmla="*/ 1228714 w 1516067"/>
                  <a:gd name="connsiteY9" fmla="*/ 5218131 h 5218134"/>
                  <a:gd name="connsiteX10" fmla="*/ 1482714 w 1516067"/>
                  <a:gd name="connsiteY10" fmla="*/ 4900631 h 5218134"/>
                  <a:gd name="connsiteX11" fmla="*/ 1514464 w 1516067"/>
                  <a:gd name="connsiteY11" fmla="*/ 318048 h 5218134"/>
                  <a:gd name="connsiteX12" fmla="*/ 1260464 w 1516067"/>
                  <a:gd name="connsiteY12" fmla="*/ 548 h 5218134"/>
                  <a:gd name="connsiteX13" fmla="*/ 752464 w 1516067"/>
                  <a:gd name="connsiteY13" fmla="*/ 548 h 5218134"/>
                  <a:gd name="connsiteX0" fmla="*/ 752517 w 1516120"/>
                  <a:gd name="connsiteY0" fmla="*/ 548 h 5218134"/>
                  <a:gd name="connsiteX1" fmla="*/ 290379 w 1516120"/>
                  <a:gd name="connsiteY1" fmla="*/ 9955 h 5218134"/>
                  <a:gd name="connsiteX2" fmla="*/ 1100 w 1516120"/>
                  <a:gd name="connsiteY2" fmla="*/ 275714 h 5218134"/>
                  <a:gd name="connsiteX3" fmla="*/ 1100 w 1516120"/>
                  <a:gd name="connsiteY3" fmla="*/ 4911214 h 5218134"/>
                  <a:gd name="connsiteX4" fmla="*/ 255100 w 1516120"/>
                  <a:gd name="connsiteY4" fmla="*/ 5207548 h 5218134"/>
                  <a:gd name="connsiteX5" fmla="*/ 530267 w 1516120"/>
                  <a:gd name="connsiteY5" fmla="*/ 4900631 h 5218134"/>
                  <a:gd name="connsiteX6" fmla="*/ 530267 w 1516120"/>
                  <a:gd name="connsiteY6" fmla="*/ 2424131 h 5218134"/>
                  <a:gd name="connsiteX7" fmla="*/ 974767 w 1516120"/>
                  <a:gd name="connsiteY7" fmla="*/ 2413548 h 5218134"/>
                  <a:gd name="connsiteX8" fmla="*/ 964184 w 1516120"/>
                  <a:gd name="connsiteY8" fmla="*/ 4911214 h 5218134"/>
                  <a:gd name="connsiteX9" fmla="*/ 1228767 w 1516120"/>
                  <a:gd name="connsiteY9" fmla="*/ 5218131 h 5218134"/>
                  <a:gd name="connsiteX10" fmla="*/ 1482767 w 1516120"/>
                  <a:gd name="connsiteY10" fmla="*/ 4900631 h 5218134"/>
                  <a:gd name="connsiteX11" fmla="*/ 1514517 w 1516120"/>
                  <a:gd name="connsiteY11" fmla="*/ 318048 h 5218134"/>
                  <a:gd name="connsiteX12" fmla="*/ 1260517 w 1516120"/>
                  <a:gd name="connsiteY12" fmla="*/ 548 h 5218134"/>
                  <a:gd name="connsiteX13" fmla="*/ 752517 w 1516120"/>
                  <a:gd name="connsiteY13" fmla="*/ 548 h 5218134"/>
                  <a:gd name="connsiteX0" fmla="*/ 752517 w 1515581"/>
                  <a:gd name="connsiteY0" fmla="*/ 548 h 5218134"/>
                  <a:gd name="connsiteX1" fmla="*/ 290379 w 1515581"/>
                  <a:gd name="connsiteY1" fmla="*/ 9955 h 5218134"/>
                  <a:gd name="connsiteX2" fmla="*/ 1100 w 1515581"/>
                  <a:gd name="connsiteY2" fmla="*/ 275714 h 5218134"/>
                  <a:gd name="connsiteX3" fmla="*/ 1100 w 1515581"/>
                  <a:gd name="connsiteY3" fmla="*/ 4911214 h 5218134"/>
                  <a:gd name="connsiteX4" fmla="*/ 255100 w 1515581"/>
                  <a:gd name="connsiteY4" fmla="*/ 5207548 h 5218134"/>
                  <a:gd name="connsiteX5" fmla="*/ 530267 w 1515581"/>
                  <a:gd name="connsiteY5" fmla="*/ 4900631 h 5218134"/>
                  <a:gd name="connsiteX6" fmla="*/ 530267 w 1515581"/>
                  <a:gd name="connsiteY6" fmla="*/ 2424131 h 5218134"/>
                  <a:gd name="connsiteX7" fmla="*/ 974767 w 1515581"/>
                  <a:gd name="connsiteY7" fmla="*/ 2413548 h 5218134"/>
                  <a:gd name="connsiteX8" fmla="*/ 964184 w 1515581"/>
                  <a:gd name="connsiteY8" fmla="*/ 4911214 h 5218134"/>
                  <a:gd name="connsiteX9" fmla="*/ 1228767 w 1515581"/>
                  <a:gd name="connsiteY9" fmla="*/ 5218131 h 5218134"/>
                  <a:gd name="connsiteX10" fmla="*/ 1482767 w 1515581"/>
                  <a:gd name="connsiteY10" fmla="*/ 4900631 h 5218134"/>
                  <a:gd name="connsiteX11" fmla="*/ 1514517 w 1515581"/>
                  <a:gd name="connsiteY11" fmla="*/ 318048 h 5218134"/>
                  <a:gd name="connsiteX12" fmla="*/ 1175851 w 1515581"/>
                  <a:gd name="connsiteY12" fmla="*/ 548 h 5218134"/>
                  <a:gd name="connsiteX13" fmla="*/ 752517 w 1515581"/>
                  <a:gd name="connsiteY13" fmla="*/ 548 h 5218134"/>
                  <a:gd name="connsiteX0" fmla="*/ 752517 w 1515413"/>
                  <a:gd name="connsiteY0" fmla="*/ 548 h 5218134"/>
                  <a:gd name="connsiteX1" fmla="*/ 290379 w 1515413"/>
                  <a:gd name="connsiteY1" fmla="*/ 9955 h 5218134"/>
                  <a:gd name="connsiteX2" fmla="*/ 1100 w 1515413"/>
                  <a:gd name="connsiteY2" fmla="*/ 275714 h 5218134"/>
                  <a:gd name="connsiteX3" fmla="*/ 1100 w 1515413"/>
                  <a:gd name="connsiteY3" fmla="*/ 4911214 h 5218134"/>
                  <a:gd name="connsiteX4" fmla="*/ 255100 w 1515413"/>
                  <a:gd name="connsiteY4" fmla="*/ 5207548 h 5218134"/>
                  <a:gd name="connsiteX5" fmla="*/ 530267 w 1515413"/>
                  <a:gd name="connsiteY5" fmla="*/ 4900631 h 5218134"/>
                  <a:gd name="connsiteX6" fmla="*/ 530267 w 1515413"/>
                  <a:gd name="connsiteY6" fmla="*/ 2424131 h 5218134"/>
                  <a:gd name="connsiteX7" fmla="*/ 974767 w 1515413"/>
                  <a:gd name="connsiteY7" fmla="*/ 2413548 h 5218134"/>
                  <a:gd name="connsiteX8" fmla="*/ 964184 w 1515413"/>
                  <a:gd name="connsiteY8" fmla="*/ 4911214 h 5218134"/>
                  <a:gd name="connsiteX9" fmla="*/ 1228767 w 1515413"/>
                  <a:gd name="connsiteY9" fmla="*/ 5218131 h 5218134"/>
                  <a:gd name="connsiteX10" fmla="*/ 1482767 w 1515413"/>
                  <a:gd name="connsiteY10" fmla="*/ 4900631 h 5218134"/>
                  <a:gd name="connsiteX11" fmla="*/ 1514517 w 1515413"/>
                  <a:gd name="connsiteY11" fmla="*/ 318048 h 5218134"/>
                  <a:gd name="connsiteX12" fmla="*/ 1128814 w 1515413"/>
                  <a:gd name="connsiteY12" fmla="*/ 548 h 5218134"/>
                  <a:gd name="connsiteX13" fmla="*/ 752517 w 1515413"/>
                  <a:gd name="connsiteY13" fmla="*/ 548 h 5218134"/>
                  <a:gd name="connsiteX0" fmla="*/ 1128814 w 1515413"/>
                  <a:gd name="connsiteY0" fmla="*/ 548 h 5218134"/>
                  <a:gd name="connsiteX1" fmla="*/ 290379 w 1515413"/>
                  <a:gd name="connsiteY1" fmla="*/ 9955 h 5218134"/>
                  <a:gd name="connsiteX2" fmla="*/ 1100 w 1515413"/>
                  <a:gd name="connsiteY2" fmla="*/ 275714 h 5218134"/>
                  <a:gd name="connsiteX3" fmla="*/ 1100 w 1515413"/>
                  <a:gd name="connsiteY3" fmla="*/ 4911214 h 5218134"/>
                  <a:gd name="connsiteX4" fmla="*/ 255100 w 1515413"/>
                  <a:gd name="connsiteY4" fmla="*/ 5207548 h 5218134"/>
                  <a:gd name="connsiteX5" fmla="*/ 530267 w 1515413"/>
                  <a:gd name="connsiteY5" fmla="*/ 4900631 h 5218134"/>
                  <a:gd name="connsiteX6" fmla="*/ 530267 w 1515413"/>
                  <a:gd name="connsiteY6" fmla="*/ 2424131 h 5218134"/>
                  <a:gd name="connsiteX7" fmla="*/ 974767 w 1515413"/>
                  <a:gd name="connsiteY7" fmla="*/ 2413548 h 5218134"/>
                  <a:gd name="connsiteX8" fmla="*/ 964184 w 1515413"/>
                  <a:gd name="connsiteY8" fmla="*/ 4911214 h 5218134"/>
                  <a:gd name="connsiteX9" fmla="*/ 1228767 w 1515413"/>
                  <a:gd name="connsiteY9" fmla="*/ 5218131 h 5218134"/>
                  <a:gd name="connsiteX10" fmla="*/ 1482767 w 1515413"/>
                  <a:gd name="connsiteY10" fmla="*/ 4900631 h 5218134"/>
                  <a:gd name="connsiteX11" fmla="*/ 1514517 w 1515413"/>
                  <a:gd name="connsiteY11" fmla="*/ 318048 h 5218134"/>
                  <a:gd name="connsiteX12" fmla="*/ 1128814 w 1515413"/>
                  <a:gd name="connsiteY12" fmla="*/ 548 h 5218134"/>
                  <a:gd name="connsiteX0" fmla="*/ 1127714 w 1514313"/>
                  <a:gd name="connsiteY0" fmla="*/ 548 h 5218134"/>
                  <a:gd name="connsiteX1" fmla="*/ 289279 w 1514313"/>
                  <a:gd name="connsiteY1" fmla="*/ 9955 h 5218134"/>
                  <a:gd name="connsiteX2" fmla="*/ 9407 w 1514313"/>
                  <a:gd name="connsiteY2" fmla="*/ 332158 h 5218134"/>
                  <a:gd name="connsiteX3" fmla="*/ 0 w 1514313"/>
                  <a:gd name="connsiteY3" fmla="*/ 4911214 h 5218134"/>
                  <a:gd name="connsiteX4" fmla="*/ 254000 w 1514313"/>
                  <a:gd name="connsiteY4" fmla="*/ 5207548 h 5218134"/>
                  <a:gd name="connsiteX5" fmla="*/ 529167 w 1514313"/>
                  <a:gd name="connsiteY5" fmla="*/ 4900631 h 5218134"/>
                  <a:gd name="connsiteX6" fmla="*/ 529167 w 1514313"/>
                  <a:gd name="connsiteY6" fmla="*/ 2424131 h 5218134"/>
                  <a:gd name="connsiteX7" fmla="*/ 973667 w 1514313"/>
                  <a:gd name="connsiteY7" fmla="*/ 2413548 h 5218134"/>
                  <a:gd name="connsiteX8" fmla="*/ 963084 w 1514313"/>
                  <a:gd name="connsiteY8" fmla="*/ 4911214 h 5218134"/>
                  <a:gd name="connsiteX9" fmla="*/ 1227667 w 1514313"/>
                  <a:gd name="connsiteY9" fmla="*/ 5218131 h 5218134"/>
                  <a:gd name="connsiteX10" fmla="*/ 1481667 w 1514313"/>
                  <a:gd name="connsiteY10" fmla="*/ 4900631 h 5218134"/>
                  <a:gd name="connsiteX11" fmla="*/ 1513417 w 1514313"/>
                  <a:gd name="connsiteY11" fmla="*/ 318048 h 5218134"/>
                  <a:gd name="connsiteX12" fmla="*/ 1127714 w 1514313"/>
                  <a:gd name="connsiteY12" fmla="*/ 548 h 5218134"/>
                  <a:gd name="connsiteX0" fmla="*/ 1127714 w 1514313"/>
                  <a:gd name="connsiteY0" fmla="*/ 548 h 5218134"/>
                  <a:gd name="connsiteX1" fmla="*/ 289279 w 1514313"/>
                  <a:gd name="connsiteY1" fmla="*/ 9955 h 5218134"/>
                  <a:gd name="connsiteX2" fmla="*/ 9407 w 1514313"/>
                  <a:gd name="connsiteY2" fmla="*/ 332158 h 5218134"/>
                  <a:gd name="connsiteX3" fmla="*/ 0 w 1514313"/>
                  <a:gd name="connsiteY3" fmla="*/ 4911214 h 5218134"/>
                  <a:gd name="connsiteX4" fmla="*/ 254000 w 1514313"/>
                  <a:gd name="connsiteY4" fmla="*/ 5207548 h 5218134"/>
                  <a:gd name="connsiteX5" fmla="*/ 529167 w 1514313"/>
                  <a:gd name="connsiteY5" fmla="*/ 4900631 h 5218134"/>
                  <a:gd name="connsiteX6" fmla="*/ 529167 w 1514313"/>
                  <a:gd name="connsiteY6" fmla="*/ 2424131 h 5218134"/>
                  <a:gd name="connsiteX7" fmla="*/ 964260 w 1514313"/>
                  <a:gd name="connsiteY7" fmla="*/ 2422956 h 5218134"/>
                  <a:gd name="connsiteX8" fmla="*/ 963084 w 1514313"/>
                  <a:gd name="connsiteY8" fmla="*/ 4911214 h 5218134"/>
                  <a:gd name="connsiteX9" fmla="*/ 1227667 w 1514313"/>
                  <a:gd name="connsiteY9" fmla="*/ 5218131 h 5218134"/>
                  <a:gd name="connsiteX10" fmla="*/ 1481667 w 1514313"/>
                  <a:gd name="connsiteY10" fmla="*/ 4900631 h 5218134"/>
                  <a:gd name="connsiteX11" fmla="*/ 1513417 w 1514313"/>
                  <a:gd name="connsiteY11" fmla="*/ 318048 h 5218134"/>
                  <a:gd name="connsiteX12" fmla="*/ 1127714 w 1514313"/>
                  <a:gd name="connsiteY12" fmla="*/ 548 h 5218134"/>
                  <a:gd name="connsiteX0" fmla="*/ 1127714 w 1485864"/>
                  <a:gd name="connsiteY0" fmla="*/ 626 h 5218212"/>
                  <a:gd name="connsiteX1" fmla="*/ 289279 w 1485864"/>
                  <a:gd name="connsiteY1" fmla="*/ 10033 h 5218212"/>
                  <a:gd name="connsiteX2" fmla="*/ 9407 w 1485864"/>
                  <a:gd name="connsiteY2" fmla="*/ 332236 h 5218212"/>
                  <a:gd name="connsiteX3" fmla="*/ 0 w 1485864"/>
                  <a:gd name="connsiteY3" fmla="*/ 4911292 h 5218212"/>
                  <a:gd name="connsiteX4" fmla="*/ 254000 w 1485864"/>
                  <a:gd name="connsiteY4" fmla="*/ 5207626 h 5218212"/>
                  <a:gd name="connsiteX5" fmla="*/ 529167 w 1485864"/>
                  <a:gd name="connsiteY5" fmla="*/ 4900709 h 5218212"/>
                  <a:gd name="connsiteX6" fmla="*/ 529167 w 1485864"/>
                  <a:gd name="connsiteY6" fmla="*/ 2424209 h 5218212"/>
                  <a:gd name="connsiteX7" fmla="*/ 964260 w 1485864"/>
                  <a:gd name="connsiteY7" fmla="*/ 2423034 h 5218212"/>
                  <a:gd name="connsiteX8" fmla="*/ 963084 w 1485864"/>
                  <a:gd name="connsiteY8" fmla="*/ 4911292 h 5218212"/>
                  <a:gd name="connsiteX9" fmla="*/ 1227667 w 1485864"/>
                  <a:gd name="connsiteY9" fmla="*/ 5218209 h 5218212"/>
                  <a:gd name="connsiteX10" fmla="*/ 1481667 w 1485864"/>
                  <a:gd name="connsiteY10" fmla="*/ 4900709 h 5218212"/>
                  <a:gd name="connsiteX11" fmla="*/ 1475787 w 1485864"/>
                  <a:gd name="connsiteY11" fmla="*/ 308719 h 5218212"/>
                  <a:gd name="connsiteX12" fmla="*/ 1127714 w 1485864"/>
                  <a:gd name="connsiteY12" fmla="*/ 626 h 5218212"/>
                  <a:gd name="connsiteX0" fmla="*/ 1127714 w 1485864"/>
                  <a:gd name="connsiteY0" fmla="*/ 626 h 5218212"/>
                  <a:gd name="connsiteX1" fmla="*/ 289279 w 1485864"/>
                  <a:gd name="connsiteY1" fmla="*/ 10033 h 5218212"/>
                  <a:gd name="connsiteX2" fmla="*/ 9407 w 1485864"/>
                  <a:gd name="connsiteY2" fmla="*/ 332236 h 5218212"/>
                  <a:gd name="connsiteX3" fmla="*/ 0 w 1485864"/>
                  <a:gd name="connsiteY3" fmla="*/ 4911292 h 5218212"/>
                  <a:gd name="connsiteX4" fmla="*/ 254000 w 1485864"/>
                  <a:gd name="connsiteY4" fmla="*/ 5207626 h 5218212"/>
                  <a:gd name="connsiteX5" fmla="*/ 529167 w 1485864"/>
                  <a:gd name="connsiteY5" fmla="*/ 4900709 h 5218212"/>
                  <a:gd name="connsiteX6" fmla="*/ 529167 w 1485864"/>
                  <a:gd name="connsiteY6" fmla="*/ 2424209 h 5218212"/>
                  <a:gd name="connsiteX7" fmla="*/ 964260 w 1485864"/>
                  <a:gd name="connsiteY7" fmla="*/ 2423034 h 5218212"/>
                  <a:gd name="connsiteX8" fmla="*/ 963084 w 1485864"/>
                  <a:gd name="connsiteY8" fmla="*/ 4911292 h 5218212"/>
                  <a:gd name="connsiteX9" fmla="*/ 1227667 w 1485864"/>
                  <a:gd name="connsiteY9" fmla="*/ 5218209 h 5218212"/>
                  <a:gd name="connsiteX10" fmla="*/ 1481667 w 1485864"/>
                  <a:gd name="connsiteY10" fmla="*/ 4900709 h 5218212"/>
                  <a:gd name="connsiteX11" fmla="*/ 1475787 w 1485864"/>
                  <a:gd name="connsiteY11" fmla="*/ 308719 h 5218212"/>
                  <a:gd name="connsiteX12" fmla="*/ 1127714 w 1485864"/>
                  <a:gd name="connsiteY12" fmla="*/ 626 h 5218212"/>
                  <a:gd name="connsiteX0" fmla="*/ 1127714 w 1488319"/>
                  <a:gd name="connsiteY0" fmla="*/ 626 h 5218235"/>
                  <a:gd name="connsiteX1" fmla="*/ 289279 w 1488319"/>
                  <a:gd name="connsiteY1" fmla="*/ 10033 h 5218235"/>
                  <a:gd name="connsiteX2" fmla="*/ 9407 w 1488319"/>
                  <a:gd name="connsiteY2" fmla="*/ 332236 h 5218235"/>
                  <a:gd name="connsiteX3" fmla="*/ 0 w 1488319"/>
                  <a:gd name="connsiteY3" fmla="*/ 4911292 h 5218235"/>
                  <a:gd name="connsiteX4" fmla="*/ 254000 w 1488319"/>
                  <a:gd name="connsiteY4" fmla="*/ 5207626 h 5218235"/>
                  <a:gd name="connsiteX5" fmla="*/ 529167 w 1488319"/>
                  <a:gd name="connsiteY5" fmla="*/ 4900709 h 5218235"/>
                  <a:gd name="connsiteX6" fmla="*/ 529167 w 1488319"/>
                  <a:gd name="connsiteY6" fmla="*/ 2424209 h 5218235"/>
                  <a:gd name="connsiteX7" fmla="*/ 964260 w 1488319"/>
                  <a:gd name="connsiteY7" fmla="*/ 2423034 h 5218235"/>
                  <a:gd name="connsiteX8" fmla="*/ 963084 w 1488319"/>
                  <a:gd name="connsiteY8" fmla="*/ 4911292 h 5218235"/>
                  <a:gd name="connsiteX9" fmla="*/ 1227667 w 1488319"/>
                  <a:gd name="connsiteY9" fmla="*/ 5218209 h 5218235"/>
                  <a:gd name="connsiteX10" fmla="*/ 1481667 w 1488319"/>
                  <a:gd name="connsiteY10" fmla="*/ 4900709 h 5218235"/>
                  <a:gd name="connsiteX11" fmla="*/ 1475787 w 1488319"/>
                  <a:gd name="connsiteY11" fmla="*/ 308719 h 5218235"/>
                  <a:gd name="connsiteX12" fmla="*/ 1127714 w 1488319"/>
                  <a:gd name="connsiteY12" fmla="*/ 626 h 5218235"/>
                  <a:gd name="connsiteX0" fmla="*/ 1127714 w 1488319"/>
                  <a:gd name="connsiteY0" fmla="*/ 626 h 5218235"/>
                  <a:gd name="connsiteX1" fmla="*/ 289279 w 1488319"/>
                  <a:gd name="connsiteY1" fmla="*/ 10033 h 5218235"/>
                  <a:gd name="connsiteX2" fmla="*/ 9407 w 1488319"/>
                  <a:gd name="connsiteY2" fmla="*/ 332236 h 5218235"/>
                  <a:gd name="connsiteX3" fmla="*/ 0 w 1488319"/>
                  <a:gd name="connsiteY3" fmla="*/ 4911292 h 5218235"/>
                  <a:gd name="connsiteX4" fmla="*/ 254000 w 1488319"/>
                  <a:gd name="connsiteY4" fmla="*/ 5207626 h 5218235"/>
                  <a:gd name="connsiteX5" fmla="*/ 529167 w 1488319"/>
                  <a:gd name="connsiteY5" fmla="*/ 4900709 h 5218235"/>
                  <a:gd name="connsiteX6" fmla="*/ 529167 w 1488319"/>
                  <a:gd name="connsiteY6" fmla="*/ 2424209 h 5218235"/>
                  <a:gd name="connsiteX7" fmla="*/ 964260 w 1488319"/>
                  <a:gd name="connsiteY7" fmla="*/ 2423034 h 5218235"/>
                  <a:gd name="connsiteX8" fmla="*/ 963084 w 1488319"/>
                  <a:gd name="connsiteY8" fmla="*/ 4911292 h 5218235"/>
                  <a:gd name="connsiteX9" fmla="*/ 1227667 w 1488319"/>
                  <a:gd name="connsiteY9" fmla="*/ 5218209 h 5218235"/>
                  <a:gd name="connsiteX10" fmla="*/ 1481667 w 1488319"/>
                  <a:gd name="connsiteY10" fmla="*/ 4900709 h 5218235"/>
                  <a:gd name="connsiteX11" fmla="*/ 1475787 w 1488319"/>
                  <a:gd name="connsiteY11" fmla="*/ 308719 h 5218235"/>
                  <a:gd name="connsiteX12" fmla="*/ 1127714 w 1488319"/>
                  <a:gd name="connsiteY12" fmla="*/ 626 h 5218235"/>
                  <a:gd name="connsiteX0" fmla="*/ 1127714 w 1488319"/>
                  <a:gd name="connsiteY0" fmla="*/ 626 h 5218235"/>
                  <a:gd name="connsiteX1" fmla="*/ 289279 w 1488319"/>
                  <a:gd name="connsiteY1" fmla="*/ 10033 h 5218235"/>
                  <a:gd name="connsiteX2" fmla="*/ 9407 w 1488319"/>
                  <a:gd name="connsiteY2" fmla="*/ 332236 h 5218235"/>
                  <a:gd name="connsiteX3" fmla="*/ 0 w 1488319"/>
                  <a:gd name="connsiteY3" fmla="*/ 4906605 h 5218235"/>
                  <a:gd name="connsiteX4" fmla="*/ 254000 w 1488319"/>
                  <a:gd name="connsiteY4" fmla="*/ 5207626 h 5218235"/>
                  <a:gd name="connsiteX5" fmla="*/ 529167 w 1488319"/>
                  <a:gd name="connsiteY5" fmla="*/ 4900709 h 5218235"/>
                  <a:gd name="connsiteX6" fmla="*/ 529167 w 1488319"/>
                  <a:gd name="connsiteY6" fmla="*/ 2424209 h 5218235"/>
                  <a:gd name="connsiteX7" fmla="*/ 964260 w 1488319"/>
                  <a:gd name="connsiteY7" fmla="*/ 2423034 h 5218235"/>
                  <a:gd name="connsiteX8" fmla="*/ 963084 w 1488319"/>
                  <a:gd name="connsiteY8" fmla="*/ 4911292 h 5218235"/>
                  <a:gd name="connsiteX9" fmla="*/ 1227667 w 1488319"/>
                  <a:gd name="connsiteY9" fmla="*/ 5218209 h 5218235"/>
                  <a:gd name="connsiteX10" fmla="*/ 1481667 w 1488319"/>
                  <a:gd name="connsiteY10" fmla="*/ 4900709 h 5218235"/>
                  <a:gd name="connsiteX11" fmla="*/ 1475787 w 1488319"/>
                  <a:gd name="connsiteY11" fmla="*/ 308719 h 5218235"/>
                  <a:gd name="connsiteX12" fmla="*/ 1127714 w 1488319"/>
                  <a:gd name="connsiteY12" fmla="*/ 626 h 5218235"/>
                  <a:gd name="connsiteX0" fmla="*/ 1188635 w 1549240"/>
                  <a:gd name="connsiteY0" fmla="*/ 626 h 5218235"/>
                  <a:gd name="connsiteX1" fmla="*/ 350200 w 1549240"/>
                  <a:gd name="connsiteY1" fmla="*/ 10033 h 5218235"/>
                  <a:gd name="connsiteX2" fmla="*/ 70328 w 1549240"/>
                  <a:gd name="connsiteY2" fmla="*/ 332236 h 5218235"/>
                  <a:gd name="connsiteX3" fmla="*/ 0 w 1549240"/>
                  <a:gd name="connsiteY3" fmla="*/ 4906605 h 5218235"/>
                  <a:gd name="connsiteX4" fmla="*/ 314921 w 1549240"/>
                  <a:gd name="connsiteY4" fmla="*/ 5207626 h 5218235"/>
                  <a:gd name="connsiteX5" fmla="*/ 590088 w 1549240"/>
                  <a:gd name="connsiteY5" fmla="*/ 4900709 h 5218235"/>
                  <a:gd name="connsiteX6" fmla="*/ 590088 w 1549240"/>
                  <a:gd name="connsiteY6" fmla="*/ 2424209 h 5218235"/>
                  <a:gd name="connsiteX7" fmla="*/ 1025181 w 1549240"/>
                  <a:gd name="connsiteY7" fmla="*/ 2423034 h 5218235"/>
                  <a:gd name="connsiteX8" fmla="*/ 1024005 w 1549240"/>
                  <a:gd name="connsiteY8" fmla="*/ 4911292 h 5218235"/>
                  <a:gd name="connsiteX9" fmla="*/ 1288588 w 1549240"/>
                  <a:gd name="connsiteY9" fmla="*/ 5218209 h 5218235"/>
                  <a:gd name="connsiteX10" fmla="*/ 1542588 w 1549240"/>
                  <a:gd name="connsiteY10" fmla="*/ 4900709 h 5218235"/>
                  <a:gd name="connsiteX11" fmla="*/ 1536708 w 1549240"/>
                  <a:gd name="connsiteY11" fmla="*/ 308719 h 5218235"/>
                  <a:gd name="connsiteX12" fmla="*/ 1188635 w 1549240"/>
                  <a:gd name="connsiteY12" fmla="*/ 626 h 5218235"/>
                  <a:gd name="connsiteX0" fmla="*/ 1123028 w 1483633"/>
                  <a:gd name="connsiteY0" fmla="*/ 626 h 5218235"/>
                  <a:gd name="connsiteX1" fmla="*/ 284593 w 1483633"/>
                  <a:gd name="connsiteY1" fmla="*/ 10033 h 5218235"/>
                  <a:gd name="connsiteX2" fmla="*/ 4721 w 1483633"/>
                  <a:gd name="connsiteY2" fmla="*/ 332236 h 5218235"/>
                  <a:gd name="connsiteX3" fmla="*/ 0 w 1483633"/>
                  <a:gd name="connsiteY3" fmla="*/ 4901919 h 5218235"/>
                  <a:gd name="connsiteX4" fmla="*/ 249314 w 1483633"/>
                  <a:gd name="connsiteY4" fmla="*/ 5207626 h 5218235"/>
                  <a:gd name="connsiteX5" fmla="*/ 524481 w 1483633"/>
                  <a:gd name="connsiteY5" fmla="*/ 4900709 h 5218235"/>
                  <a:gd name="connsiteX6" fmla="*/ 524481 w 1483633"/>
                  <a:gd name="connsiteY6" fmla="*/ 2424209 h 5218235"/>
                  <a:gd name="connsiteX7" fmla="*/ 959574 w 1483633"/>
                  <a:gd name="connsiteY7" fmla="*/ 2423034 h 5218235"/>
                  <a:gd name="connsiteX8" fmla="*/ 958398 w 1483633"/>
                  <a:gd name="connsiteY8" fmla="*/ 4911292 h 5218235"/>
                  <a:gd name="connsiteX9" fmla="*/ 1222981 w 1483633"/>
                  <a:gd name="connsiteY9" fmla="*/ 5218209 h 5218235"/>
                  <a:gd name="connsiteX10" fmla="*/ 1476981 w 1483633"/>
                  <a:gd name="connsiteY10" fmla="*/ 4900709 h 5218235"/>
                  <a:gd name="connsiteX11" fmla="*/ 1471101 w 1483633"/>
                  <a:gd name="connsiteY11" fmla="*/ 308719 h 5218235"/>
                  <a:gd name="connsiteX12" fmla="*/ 1123028 w 1483633"/>
                  <a:gd name="connsiteY12" fmla="*/ 626 h 5218235"/>
                  <a:gd name="connsiteX0" fmla="*/ 1123028 w 1483633"/>
                  <a:gd name="connsiteY0" fmla="*/ 626 h 5218235"/>
                  <a:gd name="connsiteX1" fmla="*/ 284593 w 1483633"/>
                  <a:gd name="connsiteY1" fmla="*/ 10033 h 5218235"/>
                  <a:gd name="connsiteX2" fmla="*/ 4721 w 1483633"/>
                  <a:gd name="connsiteY2" fmla="*/ 332236 h 5218235"/>
                  <a:gd name="connsiteX3" fmla="*/ 0 w 1483633"/>
                  <a:gd name="connsiteY3" fmla="*/ 4901919 h 5218235"/>
                  <a:gd name="connsiteX4" fmla="*/ 249314 w 1483633"/>
                  <a:gd name="connsiteY4" fmla="*/ 5207626 h 5218235"/>
                  <a:gd name="connsiteX5" fmla="*/ 524481 w 1483633"/>
                  <a:gd name="connsiteY5" fmla="*/ 4900709 h 5218235"/>
                  <a:gd name="connsiteX6" fmla="*/ 524481 w 1483633"/>
                  <a:gd name="connsiteY6" fmla="*/ 2424209 h 5218235"/>
                  <a:gd name="connsiteX7" fmla="*/ 959574 w 1483633"/>
                  <a:gd name="connsiteY7" fmla="*/ 2423034 h 5218235"/>
                  <a:gd name="connsiteX8" fmla="*/ 958398 w 1483633"/>
                  <a:gd name="connsiteY8" fmla="*/ 4911292 h 5218235"/>
                  <a:gd name="connsiteX9" fmla="*/ 1222981 w 1483633"/>
                  <a:gd name="connsiteY9" fmla="*/ 5218209 h 5218235"/>
                  <a:gd name="connsiteX10" fmla="*/ 1476981 w 1483633"/>
                  <a:gd name="connsiteY10" fmla="*/ 4900709 h 5218235"/>
                  <a:gd name="connsiteX11" fmla="*/ 1471101 w 1483633"/>
                  <a:gd name="connsiteY11" fmla="*/ 308719 h 5218235"/>
                  <a:gd name="connsiteX12" fmla="*/ 1123028 w 1483633"/>
                  <a:gd name="connsiteY12" fmla="*/ 626 h 5218235"/>
                  <a:gd name="connsiteX0" fmla="*/ 1123028 w 1483633"/>
                  <a:gd name="connsiteY0" fmla="*/ 626 h 5218235"/>
                  <a:gd name="connsiteX1" fmla="*/ 284593 w 1483633"/>
                  <a:gd name="connsiteY1" fmla="*/ 10033 h 5218235"/>
                  <a:gd name="connsiteX2" fmla="*/ 4721 w 1483633"/>
                  <a:gd name="connsiteY2" fmla="*/ 332236 h 5218235"/>
                  <a:gd name="connsiteX3" fmla="*/ 0 w 1483633"/>
                  <a:gd name="connsiteY3" fmla="*/ 4901919 h 5218235"/>
                  <a:gd name="connsiteX4" fmla="*/ 239942 w 1483633"/>
                  <a:gd name="connsiteY4" fmla="*/ 5123270 h 5218235"/>
                  <a:gd name="connsiteX5" fmla="*/ 524481 w 1483633"/>
                  <a:gd name="connsiteY5" fmla="*/ 4900709 h 5218235"/>
                  <a:gd name="connsiteX6" fmla="*/ 524481 w 1483633"/>
                  <a:gd name="connsiteY6" fmla="*/ 2424209 h 5218235"/>
                  <a:gd name="connsiteX7" fmla="*/ 959574 w 1483633"/>
                  <a:gd name="connsiteY7" fmla="*/ 2423034 h 5218235"/>
                  <a:gd name="connsiteX8" fmla="*/ 958398 w 1483633"/>
                  <a:gd name="connsiteY8" fmla="*/ 4911292 h 5218235"/>
                  <a:gd name="connsiteX9" fmla="*/ 1222981 w 1483633"/>
                  <a:gd name="connsiteY9" fmla="*/ 5218209 h 5218235"/>
                  <a:gd name="connsiteX10" fmla="*/ 1476981 w 1483633"/>
                  <a:gd name="connsiteY10" fmla="*/ 4900709 h 5218235"/>
                  <a:gd name="connsiteX11" fmla="*/ 1471101 w 1483633"/>
                  <a:gd name="connsiteY11" fmla="*/ 308719 h 5218235"/>
                  <a:gd name="connsiteX12" fmla="*/ 1123028 w 1483633"/>
                  <a:gd name="connsiteY12" fmla="*/ 626 h 5218235"/>
                  <a:gd name="connsiteX0" fmla="*/ 1123028 w 1483633"/>
                  <a:gd name="connsiteY0" fmla="*/ 626 h 5218235"/>
                  <a:gd name="connsiteX1" fmla="*/ 284593 w 1483633"/>
                  <a:gd name="connsiteY1" fmla="*/ 10033 h 5218235"/>
                  <a:gd name="connsiteX2" fmla="*/ 4721 w 1483633"/>
                  <a:gd name="connsiteY2" fmla="*/ 332236 h 5218235"/>
                  <a:gd name="connsiteX3" fmla="*/ 0 w 1483633"/>
                  <a:gd name="connsiteY3" fmla="*/ 4901919 h 5218235"/>
                  <a:gd name="connsiteX4" fmla="*/ 239942 w 1483633"/>
                  <a:gd name="connsiteY4" fmla="*/ 5193566 h 5218235"/>
                  <a:gd name="connsiteX5" fmla="*/ 524481 w 1483633"/>
                  <a:gd name="connsiteY5" fmla="*/ 4900709 h 5218235"/>
                  <a:gd name="connsiteX6" fmla="*/ 524481 w 1483633"/>
                  <a:gd name="connsiteY6" fmla="*/ 2424209 h 5218235"/>
                  <a:gd name="connsiteX7" fmla="*/ 959574 w 1483633"/>
                  <a:gd name="connsiteY7" fmla="*/ 2423034 h 5218235"/>
                  <a:gd name="connsiteX8" fmla="*/ 958398 w 1483633"/>
                  <a:gd name="connsiteY8" fmla="*/ 4911292 h 5218235"/>
                  <a:gd name="connsiteX9" fmla="*/ 1222981 w 1483633"/>
                  <a:gd name="connsiteY9" fmla="*/ 5218209 h 5218235"/>
                  <a:gd name="connsiteX10" fmla="*/ 1476981 w 1483633"/>
                  <a:gd name="connsiteY10" fmla="*/ 4900709 h 5218235"/>
                  <a:gd name="connsiteX11" fmla="*/ 1471101 w 1483633"/>
                  <a:gd name="connsiteY11" fmla="*/ 308719 h 5218235"/>
                  <a:gd name="connsiteX12" fmla="*/ 1123028 w 1483633"/>
                  <a:gd name="connsiteY12" fmla="*/ 626 h 5218235"/>
                  <a:gd name="connsiteX0" fmla="*/ 1123028 w 1483633"/>
                  <a:gd name="connsiteY0" fmla="*/ 626 h 5218235"/>
                  <a:gd name="connsiteX1" fmla="*/ 284593 w 1483633"/>
                  <a:gd name="connsiteY1" fmla="*/ 10033 h 5218235"/>
                  <a:gd name="connsiteX2" fmla="*/ 4721 w 1483633"/>
                  <a:gd name="connsiteY2" fmla="*/ 332236 h 5218235"/>
                  <a:gd name="connsiteX3" fmla="*/ 0 w 1483633"/>
                  <a:gd name="connsiteY3" fmla="*/ 4901919 h 5218235"/>
                  <a:gd name="connsiteX4" fmla="*/ 258687 w 1483633"/>
                  <a:gd name="connsiteY4" fmla="*/ 5193566 h 5218235"/>
                  <a:gd name="connsiteX5" fmla="*/ 524481 w 1483633"/>
                  <a:gd name="connsiteY5" fmla="*/ 4900709 h 5218235"/>
                  <a:gd name="connsiteX6" fmla="*/ 524481 w 1483633"/>
                  <a:gd name="connsiteY6" fmla="*/ 2424209 h 5218235"/>
                  <a:gd name="connsiteX7" fmla="*/ 959574 w 1483633"/>
                  <a:gd name="connsiteY7" fmla="*/ 2423034 h 5218235"/>
                  <a:gd name="connsiteX8" fmla="*/ 958398 w 1483633"/>
                  <a:gd name="connsiteY8" fmla="*/ 4911292 h 5218235"/>
                  <a:gd name="connsiteX9" fmla="*/ 1222981 w 1483633"/>
                  <a:gd name="connsiteY9" fmla="*/ 5218209 h 5218235"/>
                  <a:gd name="connsiteX10" fmla="*/ 1476981 w 1483633"/>
                  <a:gd name="connsiteY10" fmla="*/ 4900709 h 5218235"/>
                  <a:gd name="connsiteX11" fmla="*/ 1471101 w 1483633"/>
                  <a:gd name="connsiteY11" fmla="*/ 308719 h 5218235"/>
                  <a:gd name="connsiteX12" fmla="*/ 1123028 w 1483633"/>
                  <a:gd name="connsiteY12" fmla="*/ 626 h 5218235"/>
                  <a:gd name="connsiteX0" fmla="*/ 1123028 w 1483633"/>
                  <a:gd name="connsiteY0" fmla="*/ 626 h 5218235"/>
                  <a:gd name="connsiteX1" fmla="*/ 284593 w 1483633"/>
                  <a:gd name="connsiteY1" fmla="*/ 10033 h 5218235"/>
                  <a:gd name="connsiteX2" fmla="*/ 4721 w 1483633"/>
                  <a:gd name="connsiteY2" fmla="*/ 332236 h 5218235"/>
                  <a:gd name="connsiteX3" fmla="*/ 0 w 1483633"/>
                  <a:gd name="connsiteY3" fmla="*/ 4901919 h 5218235"/>
                  <a:gd name="connsiteX4" fmla="*/ 244629 w 1483633"/>
                  <a:gd name="connsiteY4" fmla="*/ 5193566 h 5218235"/>
                  <a:gd name="connsiteX5" fmla="*/ 524481 w 1483633"/>
                  <a:gd name="connsiteY5" fmla="*/ 4900709 h 5218235"/>
                  <a:gd name="connsiteX6" fmla="*/ 524481 w 1483633"/>
                  <a:gd name="connsiteY6" fmla="*/ 2424209 h 5218235"/>
                  <a:gd name="connsiteX7" fmla="*/ 959574 w 1483633"/>
                  <a:gd name="connsiteY7" fmla="*/ 2423034 h 5218235"/>
                  <a:gd name="connsiteX8" fmla="*/ 958398 w 1483633"/>
                  <a:gd name="connsiteY8" fmla="*/ 4911292 h 5218235"/>
                  <a:gd name="connsiteX9" fmla="*/ 1222981 w 1483633"/>
                  <a:gd name="connsiteY9" fmla="*/ 5218209 h 5218235"/>
                  <a:gd name="connsiteX10" fmla="*/ 1476981 w 1483633"/>
                  <a:gd name="connsiteY10" fmla="*/ 4900709 h 5218235"/>
                  <a:gd name="connsiteX11" fmla="*/ 1471101 w 1483633"/>
                  <a:gd name="connsiteY11" fmla="*/ 308719 h 5218235"/>
                  <a:gd name="connsiteX12" fmla="*/ 1123028 w 1483633"/>
                  <a:gd name="connsiteY12" fmla="*/ 626 h 5218235"/>
                  <a:gd name="connsiteX0" fmla="*/ 1123028 w 1483633"/>
                  <a:gd name="connsiteY0" fmla="*/ 626 h 5218235"/>
                  <a:gd name="connsiteX1" fmla="*/ 284593 w 1483633"/>
                  <a:gd name="connsiteY1" fmla="*/ 10033 h 5218235"/>
                  <a:gd name="connsiteX2" fmla="*/ 4721 w 1483633"/>
                  <a:gd name="connsiteY2" fmla="*/ 332236 h 5218235"/>
                  <a:gd name="connsiteX3" fmla="*/ 0 w 1483633"/>
                  <a:gd name="connsiteY3" fmla="*/ 4901919 h 5218235"/>
                  <a:gd name="connsiteX4" fmla="*/ 244629 w 1483633"/>
                  <a:gd name="connsiteY4" fmla="*/ 5193566 h 5218235"/>
                  <a:gd name="connsiteX5" fmla="*/ 524481 w 1483633"/>
                  <a:gd name="connsiteY5" fmla="*/ 4900709 h 5218235"/>
                  <a:gd name="connsiteX6" fmla="*/ 501050 w 1483633"/>
                  <a:gd name="connsiteY6" fmla="*/ 2424209 h 5218235"/>
                  <a:gd name="connsiteX7" fmla="*/ 959574 w 1483633"/>
                  <a:gd name="connsiteY7" fmla="*/ 2423034 h 5218235"/>
                  <a:gd name="connsiteX8" fmla="*/ 958398 w 1483633"/>
                  <a:gd name="connsiteY8" fmla="*/ 4911292 h 5218235"/>
                  <a:gd name="connsiteX9" fmla="*/ 1222981 w 1483633"/>
                  <a:gd name="connsiteY9" fmla="*/ 5218209 h 5218235"/>
                  <a:gd name="connsiteX10" fmla="*/ 1476981 w 1483633"/>
                  <a:gd name="connsiteY10" fmla="*/ 4900709 h 5218235"/>
                  <a:gd name="connsiteX11" fmla="*/ 1471101 w 1483633"/>
                  <a:gd name="connsiteY11" fmla="*/ 308719 h 5218235"/>
                  <a:gd name="connsiteX12" fmla="*/ 1123028 w 1483633"/>
                  <a:gd name="connsiteY12" fmla="*/ 626 h 5218235"/>
                  <a:gd name="connsiteX0" fmla="*/ 1123028 w 1483633"/>
                  <a:gd name="connsiteY0" fmla="*/ 626 h 5218235"/>
                  <a:gd name="connsiteX1" fmla="*/ 284593 w 1483633"/>
                  <a:gd name="connsiteY1" fmla="*/ 10033 h 5218235"/>
                  <a:gd name="connsiteX2" fmla="*/ 4721 w 1483633"/>
                  <a:gd name="connsiteY2" fmla="*/ 332236 h 5218235"/>
                  <a:gd name="connsiteX3" fmla="*/ 0 w 1483633"/>
                  <a:gd name="connsiteY3" fmla="*/ 4901919 h 5218235"/>
                  <a:gd name="connsiteX4" fmla="*/ 244629 w 1483633"/>
                  <a:gd name="connsiteY4" fmla="*/ 5193566 h 5218235"/>
                  <a:gd name="connsiteX5" fmla="*/ 660382 w 1483633"/>
                  <a:gd name="connsiteY5" fmla="*/ 4900709 h 5218235"/>
                  <a:gd name="connsiteX6" fmla="*/ 501050 w 1483633"/>
                  <a:gd name="connsiteY6" fmla="*/ 2424209 h 5218235"/>
                  <a:gd name="connsiteX7" fmla="*/ 959574 w 1483633"/>
                  <a:gd name="connsiteY7" fmla="*/ 2423034 h 5218235"/>
                  <a:gd name="connsiteX8" fmla="*/ 958398 w 1483633"/>
                  <a:gd name="connsiteY8" fmla="*/ 4911292 h 5218235"/>
                  <a:gd name="connsiteX9" fmla="*/ 1222981 w 1483633"/>
                  <a:gd name="connsiteY9" fmla="*/ 5218209 h 5218235"/>
                  <a:gd name="connsiteX10" fmla="*/ 1476981 w 1483633"/>
                  <a:gd name="connsiteY10" fmla="*/ 4900709 h 5218235"/>
                  <a:gd name="connsiteX11" fmla="*/ 1471101 w 1483633"/>
                  <a:gd name="connsiteY11" fmla="*/ 308719 h 5218235"/>
                  <a:gd name="connsiteX12" fmla="*/ 1123028 w 1483633"/>
                  <a:gd name="connsiteY12" fmla="*/ 626 h 5218235"/>
                  <a:gd name="connsiteX0" fmla="*/ 1123028 w 1483633"/>
                  <a:gd name="connsiteY0" fmla="*/ 626 h 5218235"/>
                  <a:gd name="connsiteX1" fmla="*/ 284593 w 1483633"/>
                  <a:gd name="connsiteY1" fmla="*/ 10033 h 5218235"/>
                  <a:gd name="connsiteX2" fmla="*/ 4721 w 1483633"/>
                  <a:gd name="connsiteY2" fmla="*/ 332236 h 5218235"/>
                  <a:gd name="connsiteX3" fmla="*/ 0 w 1483633"/>
                  <a:gd name="connsiteY3" fmla="*/ 4901919 h 5218235"/>
                  <a:gd name="connsiteX4" fmla="*/ 244629 w 1483633"/>
                  <a:gd name="connsiteY4" fmla="*/ 5193566 h 5218235"/>
                  <a:gd name="connsiteX5" fmla="*/ 505736 w 1483633"/>
                  <a:gd name="connsiteY5" fmla="*/ 4891337 h 5218235"/>
                  <a:gd name="connsiteX6" fmla="*/ 501050 w 1483633"/>
                  <a:gd name="connsiteY6" fmla="*/ 2424209 h 5218235"/>
                  <a:gd name="connsiteX7" fmla="*/ 959574 w 1483633"/>
                  <a:gd name="connsiteY7" fmla="*/ 2423034 h 5218235"/>
                  <a:gd name="connsiteX8" fmla="*/ 958398 w 1483633"/>
                  <a:gd name="connsiteY8" fmla="*/ 4911292 h 5218235"/>
                  <a:gd name="connsiteX9" fmla="*/ 1222981 w 1483633"/>
                  <a:gd name="connsiteY9" fmla="*/ 5218209 h 5218235"/>
                  <a:gd name="connsiteX10" fmla="*/ 1476981 w 1483633"/>
                  <a:gd name="connsiteY10" fmla="*/ 4900709 h 5218235"/>
                  <a:gd name="connsiteX11" fmla="*/ 1471101 w 1483633"/>
                  <a:gd name="connsiteY11" fmla="*/ 308719 h 5218235"/>
                  <a:gd name="connsiteX12" fmla="*/ 1123028 w 1483633"/>
                  <a:gd name="connsiteY12" fmla="*/ 626 h 5218235"/>
                  <a:gd name="connsiteX0" fmla="*/ 1123028 w 1483633"/>
                  <a:gd name="connsiteY0" fmla="*/ 626 h 5218235"/>
                  <a:gd name="connsiteX1" fmla="*/ 284593 w 1483633"/>
                  <a:gd name="connsiteY1" fmla="*/ 10033 h 5218235"/>
                  <a:gd name="connsiteX2" fmla="*/ 4721 w 1483633"/>
                  <a:gd name="connsiteY2" fmla="*/ 332236 h 5218235"/>
                  <a:gd name="connsiteX3" fmla="*/ 0 w 1483633"/>
                  <a:gd name="connsiteY3" fmla="*/ 4901919 h 5218235"/>
                  <a:gd name="connsiteX4" fmla="*/ 244629 w 1483633"/>
                  <a:gd name="connsiteY4" fmla="*/ 5193566 h 5218235"/>
                  <a:gd name="connsiteX5" fmla="*/ 505736 w 1483633"/>
                  <a:gd name="connsiteY5" fmla="*/ 4891337 h 5218235"/>
                  <a:gd name="connsiteX6" fmla="*/ 501050 w 1483633"/>
                  <a:gd name="connsiteY6" fmla="*/ 2424209 h 5218235"/>
                  <a:gd name="connsiteX7" fmla="*/ 959574 w 1483633"/>
                  <a:gd name="connsiteY7" fmla="*/ 2423034 h 5218235"/>
                  <a:gd name="connsiteX8" fmla="*/ 958398 w 1483633"/>
                  <a:gd name="connsiteY8" fmla="*/ 4911292 h 5218235"/>
                  <a:gd name="connsiteX9" fmla="*/ 1222981 w 1483633"/>
                  <a:gd name="connsiteY9" fmla="*/ 5218209 h 5218235"/>
                  <a:gd name="connsiteX10" fmla="*/ 1476981 w 1483633"/>
                  <a:gd name="connsiteY10" fmla="*/ 4900709 h 5218235"/>
                  <a:gd name="connsiteX11" fmla="*/ 1471101 w 1483633"/>
                  <a:gd name="connsiteY11" fmla="*/ 308719 h 5218235"/>
                  <a:gd name="connsiteX12" fmla="*/ 1123028 w 1483633"/>
                  <a:gd name="connsiteY12" fmla="*/ 626 h 5218235"/>
                  <a:gd name="connsiteX0" fmla="*/ 1123028 w 1483633"/>
                  <a:gd name="connsiteY0" fmla="*/ 626 h 5199491"/>
                  <a:gd name="connsiteX1" fmla="*/ 284593 w 1483633"/>
                  <a:gd name="connsiteY1" fmla="*/ 10033 h 5199491"/>
                  <a:gd name="connsiteX2" fmla="*/ 4721 w 1483633"/>
                  <a:gd name="connsiteY2" fmla="*/ 332236 h 5199491"/>
                  <a:gd name="connsiteX3" fmla="*/ 0 w 1483633"/>
                  <a:gd name="connsiteY3" fmla="*/ 4901919 h 5199491"/>
                  <a:gd name="connsiteX4" fmla="*/ 244629 w 1483633"/>
                  <a:gd name="connsiteY4" fmla="*/ 5193566 h 5199491"/>
                  <a:gd name="connsiteX5" fmla="*/ 505736 w 1483633"/>
                  <a:gd name="connsiteY5" fmla="*/ 4891337 h 5199491"/>
                  <a:gd name="connsiteX6" fmla="*/ 501050 w 1483633"/>
                  <a:gd name="connsiteY6" fmla="*/ 2424209 h 5199491"/>
                  <a:gd name="connsiteX7" fmla="*/ 959574 w 1483633"/>
                  <a:gd name="connsiteY7" fmla="*/ 2423034 h 5199491"/>
                  <a:gd name="connsiteX8" fmla="*/ 958398 w 1483633"/>
                  <a:gd name="connsiteY8" fmla="*/ 4911292 h 5199491"/>
                  <a:gd name="connsiteX9" fmla="*/ 1222981 w 1483633"/>
                  <a:gd name="connsiteY9" fmla="*/ 5199463 h 5199491"/>
                  <a:gd name="connsiteX10" fmla="*/ 1476981 w 1483633"/>
                  <a:gd name="connsiteY10" fmla="*/ 4900709 h 5199491"/>
                  <a:gd name="connsiteX11" fmla="*/ 1471101 w 1483633"/>
                  <a:gd name="connsiteY11" fmla="*/ 308719 h 5199491"/>
                  <a:gd name="connsiteX12" fmla="*/ 1123028 w 1483633"/>
                  <a:gd name="connsiteY12" fmla="*/ 626 h 5199491"/>
                  <a:gd name="connsiteX0" fmla="*/ 1123028 w 1477074"/>
                  <a:gd name="connsiteY0" fmla="*/ 626 h 5199493"/>
                  <a:gd name="connsiteX1" fmla="*/ 284593 w 1477074"/>
                  <a:gd name="connsiteY1" fmla="*/ 10033 h 5199493"/>
                  <a:gd name="connsiteX2" fmla="*/ 4721 w 1477074"/>
                  <a:gd name="connsiteY2" fmla="*/ 332236 h 5199493"/>
                  <a:gd name="connsiteX3" fmla="*/ 0 w 1477074"/>
                  <a:gd name="connsiteY3" fmla="*/ 4901919 h 5199493"/>
                  <a:gd name="connsiteX4" fmla="*/ 244629 w 1477074"/>
                  <a:gd name="connsiteY4" fmla="*/ 5193566 h 5199493"/>
                  <a:gd name="connsiteX5" fmla="*/ 505736 w 1477074"/>
                  <a:gd name="connsiteY5" fmla="*/ 4891337 h 5199493"/>
                  <a:gd name="connsiteX6" fmla="*/ 501050 w 1477074"/>
                  <a:gd name="connsiteY6" fmla="*/ 2424209 h 5199493"/>
                  <a:gd name="connsiteX7" fmla="*/ 959574 w 1477074"/>
                  <a:gd name="connsiteY7" fmla="*/ 2423034 h 5199493"/>
                  <a:gd name="connsiteX8" fmla="*/ 958398 w 1477074"/>
                  <a:gd name="connsiteY8" fmla="*/ 4911292 h 5199493"/>
                  <a:gd name="connsiteX9" fmla="*/ 1222981 w 1477074"/>
                  <a:gd name="connsiteY9" fmla="*/ 5199463 h 5199493"/>
                  <a:gd name="connsiteX10" fmla="*/ 1476981 w 1477074"/>
                  <a:gd name="connsiteY10" fmla="*/ 4900709 h 5199493"/>
                  <a:gd name="connsiteX11" fmla="*/ 1471101 w 1477074"/>
                  <a:gd name="connsiteY11" fmla="*/ 308719 h 5199493"/>
                  <a:gd name="connsiteX12" fmla="*/ 1123028 w 1477074"/>
                  <a:gd name="connsiteY12" fmla="*/ 626 h 5199493"/>
                  <a:gd name="connsiteX0" fmla="*/ 1123028 w 1477209"/>
                  <a:gd name="connsiteY0" fmla="*/ 626 h 5199493"/>
                  <a:gd name="connsiteX1" fmla="*/ 284593 w 1477209"/>
                  <a:gd name="connsiteY1" fmla="*/ 10033 h 5199493"/>
                  <a:gd name="connsiteX2" fmla="*/ 4721 w 1477209"/>
                  <a:gd name="connsiteY2" fmla="*/ 332236 h 5199493"/>
                  <a:gd name="connsiteX3" fmla="*/ 0 w 1477209"/>
                  <a:gd name="connsiteY3" fmla="*/ 4901919 h 5199493"/>
                  <a:gd name="connsiteX4" fmla="*/ 244629 w 1477209"/>
                  <a:gd name="connsiteY4" fmla="*/ 5193566 h 5199493"/>
                  <a:gd name="connsiteX5" fmla="*/ 505736 w 1477209"/>
                  <a:gd name="connsiteY5" fmla="*/ 4891337 h 5199493"/>
                  <a:gd name="connsiteX6" fmla="*/ 501050 w 1477209"/>
                  <a:gd name="connsiteY6" fmla="*/ 2424209 h 5199493"/>
                  <a:gd name="connsiteX7" fmla="*/ 959574 w 1477209"/>
                  <a:gd name="connsiteY7" fmla="*/ 2423034 h 5199493"/>
                  <a:gd name="connsiteX8" fmla="*/ 958398 w 1477209"/>
                  <a:gd name="connsiteY8" fmla="*/ 4911292 h 5199493"/>
                  <a:gd name="connsiteX9" fmla="*/ 1222981 w 1477209"/>
                  <a:gd name="connsiteY9" fmla="*/ 5199463 h 5199493"/>
                  <a:gd name="connsiteX10" fmla="*/ 1476981 w 1477209"/>
                  <a:gd name="connsiteY10" fmla="*/ 4900709 h 5199493"/>
                  <a:gd name="connsiteX11" fmla="*/ 1471101 w 1477209"/>
                  <a:gd name="connsiteY11" fmla="*/ 308719 h 5199493"/>
                  <a:gd name="connsiteX12" fmla="*/ 1123028 w 1477209"/>
                  <a:gd name="connsiteY12" fmla="*/ 626 h 5199493"/>
                  <a:gd name="connsiteX0" fmla="*/ 1123028 w 1477209"/>
                  <a:gd name="connsiteY0" fmla="*/ 626 h 5199493"/>
                  <a:gd name="connsiteX1" fmla="*/ 284593 w 1477209"/>
                  <a:gd name="connsiteY1" fmla="*/ 10033 h 5199493"/>
                  <a:gd name="connsiteX2" fmla="*/ 4721 w 1477209"/>
                  <a:gd name="connsiteY2" fmla="*/ 332236 h 5199493"/>
                  <a:gd name="connsiteX3" fmla="*/ 0 w 1477209"/>
                  <a:gd name="connsiteY3" fmla="*/ 4901919 h 5199493"/>
                  <a:gd name="connsiteX4" fmla="*/ 244629 w 1477209"/>
                  <a:gd name="connsiteY4" fmla="*/ 5193566 h 5199493"/>
                  <a:gd name="connsiteX5" fmla="*/ 505736 w 1477209"/>
                  <a:gd name="connsiteY5" fmla="*/ 4891337 h 5199493"/>
                  <a:gd name="connsiteX6" fmla="*/ 501050 w 1477209"/>
                  <a:gd name="connsiteY6" fmla="*/ 2424209 h 5199493"/>
                  <a:gd name="connsiteX7" fmla="*/ 959574 w 1477209"/>
                  <a:gd name="connsiteY7" fmla="*/ 2423034 h 5199493"/>
                  <a:gd name="connsiteX8" fmla="*/ 958398 w 1477209"/>
                  <a:gd name="connsiteY8" fmla="*/ 4911292 h 5199493"/>
                  <a:gd name="connsiteX9" fmla="*/ 1222981 w 1477209"/>
                  <a:gd name="connsiteY9" fmla="*/ 5199463 h 5199493"/>
                  <a:gd name="connsiteX10" fmla="*/ 1476981 w 1477209"/>
                  <a:gd name="connsiteY10" fmla="*/ 4900709 h 5199493"/>
                  <a:gd name="connsiteX11" fmla="*/ 1471101 w 1477209"/>
                  <a:gd name="connsiteY11" fmla="*/ 308719 h 5199493"/>
                  <a:gd name="connsiteX12" fmla="*/ 1123028 w 1477209"/>
                  <a:gd name="connsiteY12" fmla="*/ 626 h 5199493"/>
                  <a:gd name="connsiteX0" fmla="*/ 1123028 w 1477209"/>
                  <a:gd name="connsiteY0" fmla="*/ 626 h 5199493"/>
                  <a:gd name="connsiteX1" fmla="*/ 284593 w 1477209"/>
                  <a:gd name="connsiteY1" fmla="*/ 10033 h 5199493"/>
                  <a:gd name="connsiteX2" fmla="*/ 4721 w 1477209"/>
                  <a:gd name="connsiteY2" fmla="*/ 332236 h 5199493"/>
                  <a:gd name="connsiteX3" fmla="*/ 0 w 1477209"/>
                  <a:gd name="connsiteY3" fmla="*/ 4901919 h 5199493"/>
                  <a:gd name="connsiteX4" fmla="*/ 244629 w 1477209"/>
                  <a:gd name="connsiteY4" fmla="*/ 5193566 h 5199493"/>
                  <a:gd name="connsiteX5" fmla="*/ 505736 w 1477209"/>
                  <a:gd name="connsiteY5" fmla="*/ 4891337 h 5199493"/>
                  <a:gd name="connsiteX6" fmla="*/ 501050 w 1477209"/>
                  <a:gd name="connsiteY6" fmla="*/ 2424209 h 5199493"/>
                  <a:gd name="connsiteX7" fmla="*/ 959574 w 1477209"/>
                  <a:gd name="connsiteY7" fmla="*/ 2423034 h 5199493"/>
                  <a:gd name="connsiteX8" fmla="*/ 958398 w 1477209"/>
                  <a:gd name="connsiteY8" fmla="*/ 4911292 h 5199493"/>
                  <a:gd name="connsiteX9" fmla="*/ 1222981 w 1477209"/>
                  <a:gd name="connsiteY9" fmla="*/ 5199463 h 5199493"/>
                  <a:gd name="connsiteX10" fmla="*/ 1476981 w 1477209"/>
                  <a:gd name="connsiteY10" fmla="*/ 4900709 h 5199493"/>
                  <a:gd name="connsiteX11" fmla="*/ 1471101 w 1477209"/>
                  <a:gd name="connsiteY11" fmla="*/ 308719 h 5199493"/>
                  <a:gd name="connsiteX12" fmla="*/ 1123028 w 1477209"/>
                  <a:gd name="connsiteY12" fmla="*/ 626 h 5199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477209" h="5199493">
                    <a:moveTo>
                      <a:pt x="1123028" y="626"/>
                    </a:moveTo>
                    <a:lnTo>
                      <a:pt x="284593" y="10033"/>
                    </a:lnTo>
                    <a:cubicBezTo>
                      <a:pt x="150538" y="7681"/>
                      <a:pt x="-11743" y="165255"/>
                      <a:pt x="4721" y="332236"/>
                    </a:cubicBezTo>
                    <a:cubicBezTo>
                      <a:pt x="1585" y="1858588"/>
                      <a:pt x="3136" y="3375567"/>
                      <a:pt x="0" y="4901919"/>
                    </a:cubicBezTo>
                    <a:cubicBezTo>
                      <a:pt x="14111" y="4914853"/>
                      <a:pt x="-3678" y="5195330"/>
                      <a:pt x="244629" y="5193566"/>
                    </a:cubicBezTo>
                    <a:cubicBezTo>
                      <a:pt x="492936" y="5191802"/>
                      <a:pt x="501275" y="4881300"/>
                      <a:pt x="505736" y="4891337"/>
                    </a:cubicBezTo>
                    <a:cubicBezTo>
                      <a:pt x="515144" y="4912504"/>
                      <a:pt x="501050" y="3249709"/>
                      <a:pt x="501050" y="2424209"/>
                    </a:cubicBezTo>
                    <a:lnTo>
                      <a:pt x="959574" y="2423034"/>
                    </a:lnTo>
                    <a:cubicBezTo>
                      <a:pt x="956046" y="3255589"/>
                      <a:pt x="961926" y="4902006"/>
                      <a:pt x="958398" y="4911292"/>
                    </a:cubicBezTo>
                    <a:cubicBezTo>
                      <a:pt x="952517" y="4900709"/>
                      <a:pt x="951464" y="5195953"/>
                      <a:pt x="1222981" y="5199463"/>
                    </a:cubicBezTo>
                    <a:cubicBezTo>
                      <a:pt x="1494498" y="5202973"/>
                      <a:pt x="1476983" y="4902614"/>
                      <a:pt x="1476981" y="4900709"/>
                    </a:cubicBezTo>
                    <a:lnTo>
                      <a:pt x="1471101" y="308719"/>
                    </a:lnTo>
                    <a:cubicBezTo>
                      <a:pt x="1489915" y="42960"/>
                      <a:pt x="1245325" y="-6430"/>
                      <a:pt x="1123028" y="62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 sz="1050">
                  <a:solidFill>
                    <a:schemeClr val="bg1"/>
                  </a:solidFill>
                </a:endParaRPr>
              </a:p>
            </p:txBody>
          </p:sp>
          <p:grpSp>
            <p:nvGrpSpPr>
              <p:cNvPr id="86" name="Group 263">
                <a:extLst>
                  <a:ext uri="{FF2B5EF4-FFF2-40B4-BE49-F238E27FC236}">
                    <a16:creationId xmlns:a16="http://schemas.microsoft.com/office/drawing/2014/main" id="{9232D0A7-7A91-4C9B-A171-4E893CF69458}"/>
                  </a:ext>
                </a:extLst>
              </p:cNvPr>
              <p:cNvGrpSpPr/>
              <p:nvPr/>
            </p:nvGrpSpPr>
            <p:grpSpPr>
              <a:xfrm>
                <a:off x="7135450" y="1628800"/>
                <a:ext cx="100846" cy="268530"/>
                <a:chOff x="2222533" y="791579"/>
                <a:chExt cx="266675" cy="710095"/>
              </a:xfrm>
            </p:grpSpPr>
            <p:sp>
              <p:nvSpPr>
                <p:cNvPr id="89" name="Oval 266">
                  <a:extLst>
                    <a:ext uri="{FF2B5EF4-FFF2-40B4-BE49-F238E27FC236}">
                      <a16:creationId xmlns:a16="http://schemas.microsoft.com/office/drawing/2014/main" id="{FC1A63BF-2EF4-459F-AFDD-1A09D258B5E4}"/>
                    </a:ext>
                  </a:extLst>
                </p:cNvPr>
                <p:cNvSpPr/>
                <p:nvPr/>
              </p:nvSpPr>
              <p:spPr>
                <a:xfrm>
                  <a:off x="2271652" y="791579"/>
                  <a:ext cx="162970" cy="162973"/>
                </a:xfrm>
                <a:prstGeom prst="ellipse">
                  <a:avLst/>
                </a:prstGeom>
                <a:noFill/>
                <a:ln w="12700" cmpd="sng">
                  <a:solidFill>
                    <a:schemeClr val="accent2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05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90" name="Freihandform 37">
                  <a:extLst>
                    <a:ext uri="{FF2B5EF4-FFF2-40B4-BE49-F238E27FC236}">
                      <a16:creationId xmlns:a16="http://schemas.microsoft.com/office/drawing/2014/main" id="{77263321-8240-4FE3-B54E-236D3C7B2D24}"/>
                    </a:ext>
                  </a:extLst>
                </p:cNvPr>
                <p:cNvSpPr/>
                <p:nvPr/>
              </p:nvSpPr>
              <p:spPr>
                <a:xfrm>
                  <a:off x="2222533" y="1007442"/>
                  <a:ext cx="266675" cy="494232"/>
                </a:xfrm>
                <a:custGeom>
                  <a:avLst/>
                  <a:gdLst>
                    <a:gd name="connsiteX0" fmla="*/ 751417 w 1513417"/>
                    <a:gd name="connsiteY0" fmla="*/ 0 h 5217583"/>
                    <a:gd name="connsiteX1" fmla="*/ 232834 w 1513417"/>
                    <a:gd name="connsiteY1" fmla="*/ 0 h 5217583"/>
                    <a:gd name="connsiteX2" fmla="*/ 0 w 1513417"/>
                    <a:gd name="connsiteY2" fmla="*/ 275166 h 5217583"/>
                    <a:gd name="connsiteX3" fmla="*/ 0 w 1513417"/>
                    <a:gd name="connsiteY3" fmla="*/ 4910666 h 5217583"/>
                    <a:gd name="connsiteX4" fmla="*/ 254000 w 1513417"/>
                    <a:gd name="connsiteY4" fmla="*/ 5207000 h 5217583"/>
                    <a:gd name="connsiteX5" fmla="*/ 529167 w 1513417"/>
                    <a:gd name="connsiteY5" fmla="*/ 4900083 h 5217583"/>
                    <a:gd name="connsiteX6" fmla="*/ 529167 w 1513417"/>
                    <a:gd name="connsiteY6" fmla="*/ 2423583 h 5217583"/>
                    <a:gd name="connsiteX7" fmla="*/ 973667 w 1513417"/>
                    <a:gd name="connsiteY7" fmla="*/ 2413000 h 5217583"/>
                    <a:gd name="connsiteX8" fmla="*/ 963084 w 1513417"/>
                    <a:gd name="connsiteY8" fmla="*/ 4910666 h 5217583"/>
                    <a:gd name="connsiteX9" fmla="*/ 1227667 w 1513417"/>
                    <a:gd name="connsiteY9" fmla="*/ 5217583 h 5217583"/>
                    <a:gd name="connsiteX10" fmla="*/ 1481667 w 1513417"/>
                    <a:gd name="connsiteY10" fmla="*/ 4900083 h 5217583"/>
                    <a:gd name="connsiteX11" fmla="*/ 1513417 w 1513417"/>
                    <a:gd name="connsiteY11" fmla="*/ 317500 h 5217583"/>
                    <a:gd name="connsiteX12" fmla="*/ 1259417 w 1513417"/>
                    <a:gd name="connsiteY12" fmla="*/ 0 h 5217583"/>
                    <a:gd name="connsiteX13" fmla="*/ 751417 w 1513417"/>
                    <a:gd name="connsiteY13" fmla="*/ 0 h 5217583"/>
                    <a:gd name="connsiteX0" fmla="*/ 751417 w 1513417"/>
                    <a:gd name="connsiteY0" fmla="*/ 0 h 5373122"/>
                    <a:gd name="connsiteX1" fmla="*/ 232834 w 1513417"/>
                    <a:gd name="connsiteY1" fmla="*/ 0 h 5373122"/>
                    <a:gd name="connsiteX2" fmla="*/ 0 w 1513417"/>
                    <a:gd name="connsiteY2" fmla="*/ 275166 h 5373122"/>
                    <a:gd name="connsiteX3" fmla="*/ 0 w 1513417"/>
                    <a:gd name="connsiteY3" fmla="*/ 4910666 h 5373122"/>
                    <a:gd name="connsiteX4" fmla="*/ 254000 w 1513417"/>
                    <a:gd name="connsiteY4" fmla="*/ 5207000 h 5373122"/>
                    <a:gd name="connsiteX5" fmla="*/ 529167 w 1513417"/>
                    <a:gd name="connsiteY5" fmla="*/ 4900083 h 5373122"/>
                    <a:gd name="connsiteX6" fmla="*/ 529167 w 1513417"/>
                    <a:gd name="connsiteY6" fmla="*/ 2423583 h 5373122"/>
                    <a:gd name="connsiteX7" fmla="*/ 973667 w 1513417"/>
                    <a:gd name="connsiteY7" fmla="*/ 2413000 h 5373122"/>
                    <a:gd name="connsiteX8" fmla="*/ 963084 w 1513417"/>
                    <a:gd name="connsiteY8" fmla="*/ 4910666 h 5373122"/>
                    <a:gd name="connsiteX9" fmla="*/ 1227667 w 1513417"/>
                    <a:gd name="connsiteY9" fmla="*/ 5217583 h 5373122"/>
                    <a:gd name="connsiteX10" fmla="*/ 1481667 w 1513417"/>
                    <a:gd name="connsiteY10" fmla="*/ 4900083 h 5373122"/>
                    <a:gd name="connsiteX11" fmla="*/ 1513417 w 1513417"/>
                    <a:gd name="connsiteY11" fmla="*/ 317500 h 5373122"/>
                    <a:gd name="connsiteX12" fmla="*/ 1259417 w 1513417"/>
                    <a:gd name="connsiteY12" fmla="*/ 0 h 5373122"/>
                    <a:gd name="connsiteX13" fmla="*/ 751417 w 1513417"/>
                    <a:gd name="connsiteY13" fmla="*/ 0 h 5373122"/>
                    <a:gd name="connsiteX0" fmla="*/ 751417 w 1513417"/>
                    <a:gd name="connsiteY0" fmla="*/ 0 h 5231815"/>
                    <a:gd name="connsiteX1" fmla="*/ 232834 w 1513417"/>
                    <a:gd name="connsiteY1" fmla="*/ 0 h 5231815"/>
                    <a:gd name="connsiteX2" fmla="*/ 0 w 1513417"/>
                    <a:gd name="connsiteY2" fmla="*/ 275166 h 5231815"/>
                    <a:gd name="connsiteX3" fmla="*/ 0 w 1513417"/>
                    <a:gd name="connsiteY3" fmla="*/ 4910666 h 5231815"/>
                    <a:gd name="connsiteX4" fmla="*/ 254000 w 1513417"/>
                    <a:gd name="connsiteY4" fmla="*/ 5207000 h 5231815"/>
                    <a:gd name="connsiteX5" fmla="*/ 529167 w 1513417"/>
                    <a:gd name="connsiteY5" fmla="*/ 4900083 h 5231815"/>
                    <a:gd name="connsiteX6" fmla="*/ 529167 w 1513417"/>
                    <a:gd name="connsiteY6" fmla="*/ 2423583 h 5231815"/>
                    <a:gd name="connsiteX7" fmla="*/ 973667 w 1513417"/>
                    <a:gd name="connsiteY7" fmla="*/ 2413000 h 5231815"/>
                    <a:gd name="connsiteX8" fmla="*/ 963084 w 1513417"/>
                    <a:gd name="connsiteY8" fmla="*/ 4910666 h 5231815"/>
                    <a:gd name="connsiteX9" fmla="*/ 1227667 w 1513417"/>
                    <a:gd name="connsiteY9" fmla="*/ 5217583 h 5231815"/>
                    <a:gd name="connsiteX10" fmla="*/ 1481667 w 1513417"/>
                    <a:gd name="connsiteY10" fmla="*/ 4900083 h 5231815"/>
                    <a:gd name="connsiteX11" fmla="*/ 1513417 w 1513417"/>
                    <a:gd name="connsiteY11" fmla="*/ 317500 h 5231815"/>
                    <a:gd name="connsiteX12" fmla="*/ 1259417 w 1513417"/>
                    <a:gd name="connsiteY12" fmla="*/ 0 h 5231815"/>
                    <a:gd name="connsiteX13" fmla="*/ 751417 w 1513417"/>
                    <a:gd name="connsiteY13" fmla="*/ 0 h 5231815"/>
                    <a:gd name="connsiteX0" fmla="*/ 755597 w 1517597"/>
                    <a:gd name="connsiteY0" fmla="*/ 0 h 5231815"/>
                    <a:gd name="connsiteX1" fmla="*/ 237014 w 1517597"/>
                    <a:gd name="connsiteY1" fmla="*/ 0 h 5231815"/>
                    <a:gd name="connsiteX2" fmla="*/ 4180 w 1517597"/>
                    <a:gd name="connsiteY2" fmla="*/ 275166 h 5231815"/>
                    <a:gd name="connsiteX3" fmla="*/ 4180 w 1517597"/>
                    <a:gd name="connsiteY3" fmla="*/ 4910666 h 5231815"/>
                    <a:gd name="connsiteX4" fmla="*/ 258180 w 1517597"/>
                    <a:gd name="connsiteY4" fmla="*/ 5207000 h 5231815"/>
                    <a:gd name="connsiteX5" fmla="*/ 533347 w 1517597"/>
                    <a:gd name="connsiteY5" fmla="*/ 4900083 h 5231815"/>
                    <a:gd name="connsiteX6" fmla="*/ 533347 w 1517597"/>
                    <a:gd name="connsiteY6" fmla="*/ 2423583 h 5231815"/>
                    <a:gd name="connsiteX7" fmla="*/ 977847 w 1517597"/>
                    <a:gd name="connsiteY7" fmla="*/ 2413000 h 5231815"/>
                    <a:gd name="connsiteX8" fmla="*/ 967264 w 1517597"/>
                    <a:gd name="connsiteY8" fmla="*/ 4910666 h 5231815"/>
                    <a:gd name="connsiteX9" fmla="*/ 1231847 w 1517597"/>
                    <a:gd name="connsiteY9" fmla="*/ 5217583 h 5231815"/>
                    <a:gd name="connsiteX10" fmla="*/ 1485847 w 1517597"/>
                    <a:gd name="connsiteY10" fmla="*/ 4900083 h 5231815"/>
                    <a:gd name="connsiteX11" fmla="*/ 1517597 w 1517597"/>
                    <a:gd name="connsiteY11" fmla="*/ 317500 h 5231815"/>
                    <a:gd name="connsiteX12" fmla="*/ 1263597 w 1517597"/>
                    <a:gd name="connsiteY12" fmla="*/ 0 h 5231815"/>
                    <a:gd name="connsiteX13" fmla="*/ 755597 w 1517597"/>
                    <a:gd name="connsiteY13" fmla="*/ 0 h 5231815"/>
                    <a:gd name="connsiteX0" fmla="*/ 751417 w 1513417"/>
                    <a:gd name="connsiteY0" fmla="*/ 0 h 5231815"/>
                    <a:gd name="connsiteX1" fmla="*/ 232834 w 1513417"/>
                    <a:gd name="connsiteY1" fmla="*/ 0 h 5231815"/>
                    <a:gd name="connsiteX2" fmla="*/ 0 w 1513417"/>
                    <a:gd name="connsiteY2" fmla="*/ 275166 h 5231815"/>
                    <a:gd name="connsiteX3" fmla="*/ 0 w 1513417"/>
                    <a:gd name="connsiteY3" fmla="*/ 4910666 h 5231815"/>
                    <a:gd name="connsiteX4" fmla="*/ 254000 w 1513417"/>
                    <a:gd name="connsiteY4" fmla="*/ 5207000 h 5231815"/>
                    <a:gd name="connsiteX5" fmla="*/ 529167 w 1513417"/>
                    <a:gd name="connsiteY5" fmla="*/ 4900083 h 5231815"/>
                    <a:gd name="connsiteX6" fmla="*/ 529167 w 1513417"/>
                    <a:gd name="connsiteY6" fmla="*/ 2423583 h 5231815"/>
                    <a:gd name="connsiteX7" fmla="*/ 973667 w 1513417"/>
                    <a:gd name="connsiteY7" fmla="*/ 2413000 h 5231815"/>
                    <a:gd name="connsiteX8" fmla="*/ 963084 w 1513417"/>
                    <a:gd name="connsiteY8" fmla="*/ 4910666 h 5231815"/>
                    <a:gd name="connsiteX9" fmla="*/ 1227667 w 1513417"/>
                    <a:gd name="connsiteY9" fmla="*/ 5217583 h 5231815"/>
                    <a:gd name="connsiteX10" fmla="*/ 1481667 w 1513417"/>
                    <a:gd name="connsiteY10" fmla="*/ 4900083 h 5231815"/>
                    <a:gd name="connsiteX11" fmla="*/ 1513417 w 1513417"/>
                    <a:gd name="connsiteY11" fmla="*/ 317500 h 5231815"/>
                    <a:gd name="connsiteX12" fmla="*/ 1259417 w 1513417"/>
                    <a:gd name="connsiteY12" fmla="*/ 0 h 5231815"/>
                    <a:gd name="connsiteX13" fmla="*/ 751417 w 1513417"/>
                    <a:gd name="connsiteY13" fmla="*/ 0 h 5231815"/>
                    <a:gd name="connsiteX0" fmla="*/ 751417 w 1513417"/>
                    <a:gd name="connsiteY0" fmla="*/ 0 h 5231815"/>
                    <a:gd name="connsiteX1" fmla="*/ 232834 w 1513417"/>
                    <a:gd name="connsiteY1" fmla="*/ 0 h 5231815"/>
                    <a:gd name="connsiteX2" fmla="*/ 0 w 1513417"/>
                    <a:gd name="connsiteY2" fmla="*/ 275166 h 5231815"/>
                    <a:gd name="connsiteX3" fmla="*/ 0 w 1513417"/>
                    <a:gd name="connsiteY3" fmla="*/ 4910666 h 5231815"/>
                    <a:gd name="connsiteX4" fmla="*/ 254000 w 1513417"/>
                    <a:gd name="connsiteY4" fmla="*/ 5207000 h 5231815"/>
                    <a:gd name="connsiteX5" fmla="*/ 529167 w 1513417"/>
                    <a:gd name="connsiteY5" fmla="*/ 4900083 h 5231815"/>
                    <a:gd name="connsiteX6" fmla="*/ 529167 w 1513417"/>
                    <a:gd name="connsiteY6" fmla="*/ 2423583 h 5231815"/>
                    <a:gd name="connsiteX7" fmla="*/ 973667 w 1513417"/>
                    <a:gd name="connsiteY7" fmla="*/ 2413000 h 5231815"/>
                    <a:gd name="connsiteX8" fmla="*/ 963084 w 1513417"/>
                    <a:gd name="connsiteY8" fmla="*/ 4910666 h 5231815"/>
                    <a:gd name="connsiteX9" fmla="*/ 1227667 w 1513417"/>
                    <a:gd name="connsiteY9" fmla="*/ 5217583 h 5231815"/>
                    <a:gd name="connsiteX10" fmla="*/ 1481667 w 1513417"/>
                    <a:gd name="connsiteY10" fmla="*/ 4900083 h 5231815"/>
                    <a:gd name="connsiteX11" fmla="*/ 1513417 w 1513417"/>
                    <a:gd name="connsiteY11" fmla="*/ 317500 h 5231815"/>
                    <a:gd name="connsiteX12" fmla="*/ 1259417 w 1513417"/>
                    <a:gd name="connsiteY12" fmla="*/ 0 h 5231815"/>
                    <a:gd name="connsiteX13" fmla="*/ 751417 w 1513417"/>
                    <a:gd name="connsiteY13" fmla="*/ 0 h 5231815"/>
                    <a:gd name="connsiteX0" fmla="*/ 751417 w 1513417"/>
                    <a:gd name="connsiteY0" fmla="*/ 0 h 5217583"/>
                    <a:gd name="connsiteX1" fmla="*/ 232834 w 1513417"/>
                    <a:gd name="connsiteY1" fmla="*/ 0 h 5217583"/>
                    <a:gd name="connsiteX2" fmla="*/ 0 w 1513417"/>
                    <a:gd name="connsiteY2" fmla="*/ 275166 h 5217583"/>
                    <a:gd name="connsiteX3" fmla="*/ 0 w 1513417"/>
                    <a:gd name="connsiteY3" fmla="*/ 4910666 h 5217583"/>
                    <a:gd name="connsiteX4" fmla="*/ 254000 w 1513417"/>
                    <a:gd name="connsiteY4" fmla="*/ 5207000 h 5217583"/>
                    <a:gd name="connsiteX5" fmla="*/ 529167 w 1513417"/>
                    <a:gd name="connsiteY5" fmla="*/ 4900083 h 5217583"/>
                    <a:gd name="connsiteX6" fmla="*/ 529167 w 1513417"/>
                    <a:gd name="connsiteY6" fmla="*/ 2423583 h 5217583"/>
                    <a:gd name="connsiteX7" fmla="*/ 973667 w 1513417"/>
                    <a:gd name="connsiteY7" fmla="*/ 2413000 h 5217583"/>
                    <a:gd name="connsiteX8" fmla="*/ 963084 w 1513417"/>
                    <a:gd name="connsiteY8" fmla="*/ 4910666 h 5217583"/>
                    <a:gd name="connsiteX9" fmla="*/ 1227667 w 1513417"/>
                    <a:gd name="connsiteY9" fmla="*/ 5217583 h 5217583"/>
                    <a:gd name="connsiteX10" fmla="*/ 1481667 w 1513417"/>
                    <a:gd name="connsiteY10" fmla="*/ 4900083 h 5217583"/>
                    <a:gd name="connsiteX11" fmla="*/ 1513417 w 1513417"/>
                    <a:gd name="connsiteY11" fmla="*/ 317500 h 5217583"/>
                    <a:gd name="connsiteX12" fmla="*/ 1259417 w 1513417"/>
                    <a:gd name="connsiteY12" fmla="*/ 0 h 5217583"/>
                    <a:gd name="connsiteX13" fmla="*/ 751417 w 1513417"/>
                    <a:gd name="connsiteY13" fmla="*/ 0 h 5217583"/>
                    <a:gd name="connsiteX0" fmla="*/ 751417 w 1513417"/>
                    <a:gd name="connsiteY0" fmla="*/ 0 h 5217583"/>
                    <a:gd name="connsiteX1" fmla="*/ 232834 w 1513417"/>
                    <a:gd name="connsiteY1" fmla="*/ 0 h 5217583"/>
                    <a:gd name="connsiteX2" fmla="*/ 0 w 1513417"/>
                    <a:gd name="connsiteY2" fmla="*/ 275166 h 5217583"/>
                    <a:gd name="connsiteX3" fmla="*/ 0 w 1513417"/>
                    <a:gd name="connsiteY3" fmla="*/ 4910666 h 5217583"/>
                    <a:gd name="connsiteX4" fmla="*/ 254000 w 1513417"/>
                    <a:gd name="connsiteY4" fmla="*/ 5207000 h 5217583"/>
                    <a:gd name="connsiteX5" fmla="*/ 529167 w 1513417"/>
                    <a:gd name="connsiteY5" fmla="*/ 4900083 h 5217583"/>
                    <a:gd name="connsiteX6" fmla="*/ 529167 w 1513417"/>
                    <a:gd name="connsiteY6" fmla="*/ 2423583 h 5217583"/>
                    <a:gd name="connsiteX7" fmla="*/ 973667 w 1513417"/>
                    <a:gd name="connsiteY7" fmla="*/ 2413000 h 5217583"/>
                    <a:gd name="connsiteX8" fmla="*/ 963084 w 1513417"/>
                    <a:gd name="connsiteY8" fmla="*/ 4910666 h 5217583"/>
                    <a:gd name="connsiteX9" fmla="*/ 1227667 w 1513417"/>
                    <a:gd name="connsiteY9" fmla="*/ 5217583 h 5217583"/>
                    <a:gd name="connsiteX10" fmla="*/ 1481667 w 1513417"/>
                    <a:gd name="connsiteY10" fmla="*/ 4900083 h 5217583"/>
                    <a:gd name="connsiteX11" fmla="*/ 1513417 w 1513417"/>
                    <a:gd name="connsiteY11" fmla="*/ 317500 h 5217583"/>
                    <a:gd name="connsiteX12" fmla="*/ 1259417 w 1513417"/>
                    <a:gd name="connsiteY12" fmla="*/ 0 h 5217583"/>
                    <a:gd name="connsiteX13" fmla="*/ 751417 w 1513417"/>
                    <a:gd name="connsiteY13" fmla="*/ 0 h 5217583"/>
                    <a:gd name="connsiteX0" fmla="*/ 751417 w 1513417"/>
                    <a:gd name="connsiteY0" fmla="*/ 0 h 5217583"/>
                    <a:gd name="connsiteX1" fmla="*/ 232834 w 1513417"/>
                    <a:gd name="connsiteY1" fmla="*/ 0 h 5217583"/>
                    <a:gd name="connsiteX2" fmla="*/ 0 w 1513417"/>
                    <a:gd name="connsiteY2" fmla="*/ 275166 h 5217583"/>
                    <a:gd name="connsiteX3" fmla="*/ 0 w 1513417"/>
                    <a:gd name="connsiteY3" fmla="*/ 4910666 h 5217583"/>
                    <a:gd name="connsiteX4" fmla="*/ 254000 w 1513417"/>
                    <a:gd name="connsiteY4" fmla="*/ 5207000 h 5217583"/>
                    <a:gd name="connsiteX5" fmla="*/ 529167 w 1513417"/>
                    <a:gd name="connsiteY5" fmla="*/ 4900083 h 5217583"/>
                    <a:gd name="connsiteX6" fmla="*/ 529167 w 1513417"/>
                    <a:gd name="connsiteY6" fmla="*/ 2423583 h 5217583"/>
                    <a:gd name="connsiteX7" fmla="*/ 973667 w 1513417"/>
                    <a:gd name="connsiteY7" fmla="*/ 2413000 h 5217583"/>
                    <a:gd name="connsiteX8" fmla="*/ 963084 w 1513417"/>
                    <a:gd name="connsiteY8" fmla="*/ 4910666 h 5217583"/>
                    <a:gd name="connsiteX9" fmla="*/ 1227667 w 1513417"/>
                    <a:gd name="connsiteY9" fmla="*/ 5217583 h 5217583"/>
                    <a:gd name="connsiteX10" fmla="*/ 1481667 w 1513417"/>
                    <a:gd name="connsiteY10" fmla="*/ 4900083 h 5217583"/>
                    <a:gd name="connsiteX11" fmla="*/ 1513417 w 1513417"/>
                    <a:gd name="connsiteY11" fmla="*/ 317500 h 5217583"/>
                    <a:gd name="connsiteX12" fmla="*/ 1259417 w 1513417"/>
                    <a:gd name="connsiteY12" fmla="*/ 0 h 5217583"/>
                    <a:gd name="connsiteX13" fmla="*/ 751417 w 1513417"/>
                    <a:gd name="connsiteY13" fmla="*/ 0 h 5217583"/>
                    <a:gd name="connsiteX0" fmla="*/ 751417 w 1513417"/>
                    <a:gd name="connsiteY0" fmla="*/ 0 h 5217583"/>
                    <a:gd name="connsiteX1" fmla="*/ 232834 w 1513417"/>
                    <a:gd name="connsiteY1" fmla="*/ 0 h 5217583"/>
                    <a:gd name="connsiteX2" fmla="*/ 0 w 1513417"/>
                    <a:gd name="connsiteY2" fmla="*/ 275166 h 5217583"/>
                    <a:gd name="connsiteX3" fmla="*/ 0 w 1513417"/>
                    <a:gd name="connsiteY3" fmla="*/ 4910666 h 5217583"/>
                    <a:gd name="connsiteX4" fmla="*/ 254000 w 1513417"/>
                    <a:gd name="connsiteY4" fmla="*/ 5207000 h 5217583"/>
                    <a:gd name="connsiteX5" fmla="*/ 529167 w 1513417"/>
                    <a:gd name="connsiteY5" fmla="*/ 4900083 h 5217583"/>
                    <a:gd name="connsiteX6" fmla="*/ 529167 w 1513417"/>
                    <a:gd name="connsiteY6" fmla="*/ 2423583 h 5217583"/>
                    <a:gd name="connsiteX7" fmla="*/ 973667 w 1513417"/>
                    <a:gd name="connsiteY7" fmla="*/ 2413000 h 5217583"/>
                    <a:gd name="connsiteX8" fmla="*/ 963084 w 1513417"/>
                    <a:gd name="connsiteY8" fmla="*/ 4910666 h 5217583"/>
                    <a:gd name="connsiteX9" fmla="*/ 1227667 w 1513417"/>
                    <a:gd name="connsiteY9" fmla="*/ 5217583 h 5217583"/>
                    <a:gd name="connsiteX10" fmla="*/ 1481667 w 1513417"/>
                    <a:gd name="connsiteY10" fmla="*/ 4900083 h 5217583"/>
                    <a:gd name="connsiteX11" fmla="*/ 1513417 w 1513417"/>
                    <a:gd name="connsiteY11" fmla="*/ 317500 h 5217583"/>
                    <a:gd name="connsiteX12" fmla="*/ 1259417 w 1513417"/>
                    <a:gd name="connsiteY12" fmla="*/ 0 h 5217583"/>
                    <a:gd name="connsiteX13" fmla="*/ 751417 w 1513417"/>
                    <a:gd name="connsiteY13" fmla="*/ 0 h 5217583"/>
                    <a:gd name="connsiteX0" fmla="*/ 751417 w 1513417"/>
                    <a:gd name="connsiteY0" fmla="*/ 0 h 5217583"/>
                    <a:gd name="connsiteX1" fmla="*/ 232834 w 1513417"/>
                    <a:gd name="connsiteY1" fmla="*/ 0 h 5217583"/>
                    <a:gd name="connsiteX2" fmla="*/ 0 w 1513417"/>
                    <a:gd name="connsiteY2" fmla="*/ 275166 h 5217583"/>
                    <a:gd name="connsiteX3" fmla="*/ 0 w 1513417"/>
                    <a:gd name="connsiteY3" fmla="*/ 4910666 h 5217583"/>
                    <a:gd name="connsiteX4" fmla="*/ 254000 w 1513417"/>
                    <a:gd name="connsiteY4" fmla="*/ 5207000 h 5217583"/>
                    <a:gd name="connsiteX5" fmla="*/ 529167 w 1513417"/>
                    <a:gd name="connsiteY5" fmla="*/ 4900083 h 5217583"/>
                    <a:gd name="connsiteX6" fmla="*/ 529167 w 1513417"/>
                    <a:gd name="connsiteY6" fmla="*/ 2423583 h 5217583"/>
                    <a:gd name="connsiteX7" fmla="*/ 973667 w 1513417"/>
                    <a:gd name="connsiteY7" fmla="*/ 2413000 h 5217583"/>
                    <a:gd name="connsiteX8" fmla="*/ 963084 w 1513417"/>
                    <a:gd name="connsiteY8" fmla="*/ 4910666 h 5217583"/>
                    <a:gd name="connsiteX9" fmla="*/ 1227667 w 1513417"/>
                    <a:gd name="connsiteY9" fmla="*/ 5217583 h 5217583"/>
                    <a:gd name="connsiteX10" fmla="*/ 1481667 w 1513417"/>
                    <a:gd name="connsiteY10" fmla="*/ 4900083 h 5217583"/>
                    <a:gd name="connsiteX11" fmla="*/ 1513417 w 1513417"/>
                    <a:gd name="connsiteY11" fmla="*/ 317500 h 5217583"/>
                    <a:gd name="connsiteX12" fmla="*/ 1259417 w 1513417"/>
                    <a:gd name="connsiteY12" fmla="*/ 0 h 5217583"/>
                    <a:gd name="connsiteX13" fmla="*/ 751417 w 1513417"/>
                    <a:gd name="connsiteY13" fmla="*/ 0 h 5217583"/>
                    <a:gd name="connsiteX0" fmla="*/ 751417 w 1513417"/>
                    <a:gd name="connsiteY0" fmla="*/ 0 h 5217583"/>
                    <a:gd name="connsiteX1" fmla="*/ 232834 w 1513417"/>
                    <a:gd name="connsiteY1" fmla="*/ 0 h 5217583"/>
                    <a:gd name="connsiteX2" fmla="*/ 0 w 1513417"/>
                    <a:gd name="connsiteY2" fmla="*/ 275166 h 5217583"/>
                    <a:gd name="connsiteX3" fmla="*/ 0 w 1513417"/>
                    <a:gd name="connsiteY3" fmla="*/ 4910666 h 5217583"/>
                    <a:gd name="connsiteX4" fmla="*/ 254000 w 1513417"/>
                    <a:gd name="connsiteY4" fmla="*/ 5207000 h 5217583"/>
                    <a:gd name="connsiteX5" fmla="*/ 529167 w 1513417"/>
                    <a:gd name="connsiteY5" fmla="*/ 4900083 h 5217583"/>
                    <a:gd name="connsiteX6" fmla="*/ 529167 w 1513417"/>
                    <a:gd name="connsiteY6" fmla="*/ 2423583 h 5217583"/>
                    <a:gd name="connsiteX7" fmla="*/ 973667 w 1513417"/>
                    <a:gd name="connsiteY7" fmla="*/ 2413000 h 5217583"/>
                    <a:gd name="connsiteX8" fmla="*/ 963084 w 1513417"/>
                    <a:gd name="connsiteY8" fmla="*/ 4910666 h 5217583"/>
                    <a:gd name="connsiteX9" fmla="*/ 1227667 w 1513417"/>
                    <a:gd name="connsiteY9" fmla="*/ 5217583 h 5217583"/>
                    <a:gd name="connsiteX10" fmla="*/ 1481667 w 1513417"/>
                    <a:gd name="connsiteY10" fmla="*/ 4900083 h 5217583"/>
                    <a:gd name="connsiteX11" fmla="*/ 1513417 w 1513417"/>
                    <a:gd name="connsiteY11" fmla="*/ 317500 h 5217583"/>
                    <a:gd name="connsiteX12" fmla="*/ 1259417 w 1513417"/>
                    <a:gd name="connsiteY12" fmla="*/ 0 h 5217583"/>
                    <a:gd name="connsiteX13" fmla="*/ 751417 w 1513417"/>
                    <a:gd name="connsiteY13" fmla="*/ 0 h 5217583"/>
                    <a:gd name="connsiteX0" fmla="*/ 751417 w 1513417"/>
                    <a:gd name="connsiteY0" fmla="*/ 0 h 5404081"/>
                    <a:gd name="connsiteX1" fmla="*/ 232834 w 1513417"/>
                    <a:gd name="connsiteY1" fmla="*/ 0 h 5404081"/>
                    <a:gd name="connsiteX2" fmla="*/ 0 w 1513417"/>
                    <a:gd name="connsiteY2" fmla="*/ 275166 h 5404081"/>
                    <a:gd name="connsiteX3" fmla="*/ 0 w 1513417"/>
                    <a:gd name="connsiteY3" fmla="*/ 4910666 h 5404081"/>
                    <a:gd name="connsiteX4" fmla="*/ 254000 w 1513417"/>
                    <a:gd name="connsiteY4" fmla="*/ 5207000 h 5404081"/>
                    <a:gd name="connsiteX5" fmla="*/ 529167 w 1513417"/>
                    <a:gd name="connsiteY5" fmla="*/ 4900083 h 5404081"/>
                    <a:gd name="connsiteX6" fmla="*/ 529167 w 1513417"/>
                    <a:gd name="connsiteY6" fmla="*/ 2423583 h 5404081"/>
                    <a:gd name="connsiteX7" fmla="*/ 973667 w 1513417"/>
                    <a:gd name="connsiteY7" fmla="*/ 2413000 h 5404081"/>
                    <a:gd name="connsiteX8" fmla="*/ 963084 w 1513417"/>
                    <a:gd name="connsiteY8" fmla="*/ 4910666 h 5404081"/>
                    <a:gd name="connsiteX9" fmla="*/ 1227667 w 1513417"/>
                    <a:gd name="connsiteY9" fmla="*/ 5217583 h 5404081"/>
                    <a:gd name="connsiteX10" fmla="*/ 1481667 w 1513417"/>
                    <a:gd name="connsiteY10" fmla="*/ 4900083 h 5404081"/>
                    <a:gd name="connsiteX11" fmla="*/ 1513417 w 1513417"/>
                    <a:gd name="connsiteY11" fmla="*/ 317500 h 5404081"/>
                    <a:gd name="connsiteX12" fmla="*/ 1259417 w 1513417"/>
                    <a:gd name="connsiteY12" fmla="*/ 0 h 5404081"/>
                    <a:gd name="connsiteX13" fmla="*/ 751417 w 1513417"/>
                    <a:gd name="connsiteY13" fmla="*/ 0 h 5404081"/>
                    <a:gd name="connsiteX0" fmla="*/ 751417 w 1513417"/>
                    <a:gd name="connsiteY0" fmla="*/ 0 h 5233022"/>
                    <a:gd name="connsiteX1" fmla="*/ 232834 w 1513417"/>
                    <a:gd name="connsiteY1" fmla="*/ 0 h 5233022"/>
                    <a:gd name="connsiteX2" fmla="*/ 0 w 1513417"/>
                    <a:gd name="connsiteY2" fmla="*/ 275166 h 5233022"/>
                    <a:gd name="connsiteX3" fmla="*/ 0 w 1513417"/>
                    <a:gd name="connsiteY3" fmla="*/ 4910666 h 5233022"/>
                    <a:gd name="connsiteX4" fmla="*/ 254000 w 1513417"/>
                    <a:gd name="connsiteY4" fmla="*/ 5207000 h 5233022"/>
                    <a:gd name="connsiteX5" fmla="*/ 529167 w 1513417"/>
                    <a:gd name="connsiteY5" fmla="*/ 4900083 h 5233022"/>
                    <a:gd name="connsiteX6" fmla="*/ 529167 w 1513417"/>
                    <a:gd name="connsiteY6" fmla="*/ 2423583 h 5233022"/>
                    <a:gd name="connsiteX7" fmla="*/ 973667 w 1513417"/>
                    <a:gd name="connsiteY7" fmla="*/ 2413000 h 5233022"/>
                    <a:gd name="connsiteX8" fmla="*/ 963084 w 1513417"/>
                    <a:gd name="connsiteY8" fmla="*/ 4910666 h 5233022"/>
                    <a:gd name="connsiteX9" fmla="*/ 1227667 w 1513417"/>
                    <a:gd name="connsiteY9" fmla="*/ 5217583 h 5233022"/>
                    <a:gd name="connsiteX10" fmla="*/ 1481667 w 1513417"/>
                    <a:gd name="connsiteY10" fmla="*/ 4900083 h 5233022"/>
                    <a:gd name="connsiteX11" fmla="*/ 1513417 w 1513417"/>
                    <a:gd name="connsiteY11" fmla="*/ 317500 h 5233022"/>
                    <a:gd name="connsiteX12" fmla="*/ 1259417 w 1513417"/>
                    <a:gd name="connsiteY12" fmla="*/ 0 h 5233022"/>
                    <a:gd name="connsiteX13" fmla="*/ 751417 w 1513417"/>
                    <a:gd name="connsiteY13" fmla="*/ 0 h 5233022"/>
                    <a:gd name="connsiteX0" fmla="*/ 751417 w 1513417"/>
                    <a:gd name="connsiteY0" fmla="*/ 0 h 5217588"/>
                    <a:gd name="connsiteX1" fmla="*/ 232834 w 1513417"/>
                    <a:gd name="connsiteY1" fmla="*/ 0 h 5217588"/>
                    <a:gd name="connsiteX2" fmla="*/ 0 w 1513417"/>
                    <a:gd name="connsiteY2" fmla="*/ 275166 h 5217588"/>
                    <a:gd name="connsiteX3" fmla="*/ 0 w 1513417"/>
                    <a:gd name="connsiteY3" fmla="*/ 4910666 h 5217588"/>
                    <a:gd name="connsiteX4" fmla="*/ 254000 w 1513417"/>
                    <a:gd name="connsiteY4" fmla="*/ 5207000 h 5217588"/>
                    <a:gd name="connsiteX5" fmla="*/ 529167 w 1513417"/>
                    <a:gd name="connsiteY5" fmla="*/ 4900083 h 5217588"/>
                    <a:gd name="connsiteX6" fmla="*/ 529167 w 1513417"/>
                    <a:gd name="connsiteY6" fmla="*/ 2423583 h 5217588"/>
                    <a:gd name="connsiteX7" fmla="*/ 973667 w 1513417"/>
                    <a:gd name="connsiteY7" fmla="*/ 2413000 h 5217588"/>
                    <a:gd name="connsiteX8" fmla="*/ 963084 w 1513417"/>
                    <a:gd name="connsiteY8" fmla="*/ 4910666 h 5217588"/>
                    <a:gd name="connsiteX9" fmla="*/ 1227667 w 1513417"/>
                    <a:gd name="connsiteY9" fmla="*/ 5217583 h 5217588"/>
                    <a:gd name="connsiteX10" fmla="*/ 1481667 w 1513417"/>
                    <a:gd name="connsiteY10" fmla="*/ 4900083 h 5217588"/>
                    <a:gd name="connsiteX11" fmla="*/ 1513417 w 1513417"/>
                    <a:gd name="connsiteY11" fmla="*/ 317500 h 5217588"/>
                    <a:gd name="connsiteX12" fmla="*/ 1259417 w 1513417"/>
                    <a:gd name="connsiteY12" fmla="*/ 0 h 5217588"/>
                    <a:gd name="connsiteX13" fmla="*/ 751417 w 1513417"/>
                    <a:gd name="connsiteY13" fmla="*/ 0 h 5217588"/>
                    <a:gd name="connsiteX0" fmla="*/ 751417 w 1513417"/>
                    <a:gd name="connsiteY0" fmla="*/ 0 h 5217588"/>
                    <a:gd name="connsiteX1" fmla="*/ 232834 w 1513417"/>
                    <a:gd name="connsiteY1" fmla="*/ 0 h 5217588"/>
                    <a:gd name="connsiteX2" fmla="*/ 0 w 1513417"/>
                    <a:gd name="connsiteY2" fmla="*/ 275166 h 5217588"/>
                    <a:gd name="connsiteX3" fmla="*/ 0 w 1513417"/>
                    <a:gd name="connsiteY3" fmla="*/ 4910666 h 5217588"/>
                    <a:gd name="connsiteX4" fmla="*/ 254000 w 1513417"/>
                    <a:gd name="connsiteY4" fmla="*/ 5207000 h 5217588"/>
                    <a:gd name="connsiteX5" fmla="*/ 529167 w 1513417"/>
                    <a:gd name="connsiteY5" fmla="*/ 4900083 h 5217588"/>
                    <a:gd name="connsiteX6" fmla="*/ 529167 w 1513417"/>
                    <a:gd name="connsiteY6" fmla="*/ 2423583 h 5217588"/>
                    <a:gd name="connsiteX7" fmla="*/ 973667 w 1513417"/>
                    <a:gd name="connsiteY7" fmla="*/ 2413000 h 5217588"/>
                    <a:gd name="connsiteX8" fmla="*/ 963084 w 1513417"/>
                    <a:gd name="connsiteY8" fmla="*/ 4910666 h 5217588"/>
                    <a:gd name="connsiteX9" fmla="*/ 1227667 w 1513417"/>
                    <a:gd name="connsiteY9" fmla="*/ 5217583 h 5217588"/>
                    <a:gd name="connsiteX10" fmla="*/ 1481667 w 1513417"/>
                    <a:gd name="connsiteY10" fmla="*/ 4900083 h 5217588"/>
                    <a:gd name="connsiteX11" fmla="*/ 1513417 w 1513417"/>
                    <a:gd name="connsiteY11" fmla="*/ 317500 h 5217588"/>
                    <a:gd name="connsiteX12" fmla="*/ 1259417 w 1513417"/>
                    <a:gd name="connsiteY12" fmla="*/ 0 h 5217588"/>
                    <a:gd name="connsiteX13" fmla="*/ 751417 w 1513417"/>
                    <a:gd name="connsiteY13" fmla="*/ 0 h 5217588"/>
                    <a:gd name="connsiteX0" fmla="*/ 751417 w 1513417"/>
                    <a:gd name="connsiteY0" fmla="*/ 0 h 5217588"/>
                    <a:gd name="connsiteX1" fmla="*/ 232834 w 1513417"/>
                    <a:gd name="connsiteY1" fmla="*/ 0 h 5217588"/>
                    <a:gd name="connsiteX2" fmla="*/ 0 w 1513417"/>
                    <a:gd name="connsiteY2" fmla="*/ 275166 h 5217588"/>
                    <a:gd name="connsiteX3" fmla="*/ 0 w 1513417"/>
                    <a:gd name="connsiteY3" fmla="*/ 4910666 h 5217588"/>
                    <a:gd name="connsiteX4" fmla="*/ 254000 w 1513417"/>
                    <a:gd name="connsiteY4" fmla="*/ 5207000 h 5217588"/>
                    <a:gd name="connsiteX5" fmla="*/ 529167 w 1513417"/>
                    <a:gd name="connsiteY5" fmla="*/ 4900083 h 5217588"/>
                    <a:gd name="connsiteX6" fmla="*/ 529167 w 1513417"/>
                    <a:gd name="connsiteY6" fmla="*/ 2423583 h 5217588"/>
                    <a:gd name="connsiteX7" fmla="*/ 973667 w 1513417"/>
                    <a:gd name="connsiteY7" fmla="*/ 2413000 h 5217588"/>
                    <a:gd name="connsiteX8" fmla="*/ 963084 w 1513417"/>
                    <a:gd name="connsiteY8" fmla="*/ 4910666 h 5217588"/>
                    <a:gd name="connsiteX9" fmla="*/ 1227667 w 1513417"/>
                    <a:gd name="connsiteY9" fmla="*/ 5217583 h 5217588"/>
                    <a:gd name="connsiteX10" fmla="*/ 1481667 w 1513417"/>
                    <a:gd name="connsiteY10" fmla="*/ 4900083 h 5217588"/>
                    <a:gd name="connsiteX11" fmla="*/ 1513417 w 1513417"/>
                    <a:gd name="connsiteY11" fmla="*/ 317500 h 5217588"/>
                    <a:gd name="connsiteX12" fmla="*/ 1259417 w 1513417"/>
                    <a:gd name="connsiteY12" fmla="*/ 0 h 5217588"/>
                    <a:gd name="connsiteX13" fmla="*/ 751417 w 1513417"/>
                    <a:gd name="connsiteY13" fmla="*/ 0 h 5217588"/>
                    <a:gd name="connsiteX0" fmla="*/ 751417 w 1513417"/>
                    <a:gd name="connsiteY0" fmla="*/ 0 h 5217586"/>
                    <a:gd name="connsiteX1" fmla="*/ 232834 w 1513417"/>
                    <a:gd name="connsiteY1" fmla="*/ 0 h 5217586"/>
                    <a:gd name="connsiteX2" fmla="*/ 0 w 1513417"/>
                    <a:gd name="connsiteY2" fmla="*/ 275166 h 5217586"/>
                    <a:gd name="connsiteX3" fmla="*/ 0 w 1513417"/>
                    <a:gd name="connsiteY3" fmla="*/ 4910666 h 5217586"/>
                    <a:gd name="connsiteX4" fmla="*/ 254000 w 1513417"/>
                    <a:gd name="connsiteY4" fmla="*/ 5207000 h 5217586"/>
                    <a:gd name="connsiteX5" fmla="*/ 529167 w 1513417"/>
                    <a:gd name="connsiteY5" fmla="*/ 4900083 h 5217586"/>
                    <a:gd name="connsiteX6" fmla="*/ 529167 w 1513417"/>
                    <a:gd name="connsiteY6" fmla="*/ 2423583 h 5217586"/>
                    <a:gd name="connsiteX7" fmla="*/ 973667 w 1513417"/>
                    <a:gd name="connsiteY7" fmla="*/ 2413000 h 5217586"/>
                    <a:gd name="connsiteX8" fmla="*/ 963084 w 1513417"/>
                    <a:gd name="connsiteY8" fmla="*/ 4910666 h 5217586"/>
                    <a:gd name="connsiteX9" fmla="*/ 1227667 w 1513417"/>
                    <a:gd name="connsiteY9" fmla="*/ 5217583 h 5217586"/>
                    <a:gd name="connsiteX10" fmla="*/ 1481667 w 1513417"/>
                    <a:gd name="connsiteY10" fmla="*/ 4900083 h 5217586"/>
                    <a:gd name="connsiteX11" fmla="*/ 1513417 w 1513417"/>
                    <a:gd name="connsiteY11" fmla="*/ 317500 h 5217586"/>
                    <a:gd name="connsiteX12" fmla="*/ 1259417 w 1513417"/>
                    <a:gd name="connsiteY12" fmla="*/ 0 h 5217586"/>
                    <a:gd name="connsiteX13" fmla="*/ 751417 w 1513417"/>
                    <a:gd name="connsiteY13" fmla="*/ 0 h 5217586"/>
                    <a:gd name="connsiteX0" fmla="*/ 751417 w 1513417"/>
                    <a:gd name="connsiteY0" fmla="*/ 0 h 5217586"/>
                    <a:gd name="connsiteX1" fmla="*/ 232834 w 1513417"/>
                    <a:gd name="connsiteY1" fmla="*/ 0 h 5217586"/>
                    <a:gd name="connsiteX2" fmla="*/ 0 w 1513417"/>
                    <a:gd name="connsiteY2" fmla="*/ 275166 h 5217586"/>
                    <a:gd name="connsiteX3" fmla="*/ 0 w 1513417"/>
                    <a:gd name="connsiteY3" fmla="*/ 4910666 h 5217586"/>
                    <a:gd name="connsiteX4" fmla="*/ 254000 w 1513417"/>
                    <a:gd name="connsiteY4" fmla="*/ 5207000 h 5217586"/>
                    <a:gd name="connsiteX5" fmla="*/ 529167 w 1513417"/>
                    <a:gd name="connsiteY5" fmla="*/ 4900083 h 5217586"/>
                    <a:gd name="connsiteX6" fmla="*/ 529167 w 1513417"/>
                    <a:gd name="connsiteY6" fmla="*/ 2423583 h 5217586"/>
                    <a:gd name="connsiteX7" fmla="*/ 973667 w 1513417"/>
                    <a:gd name="connsiteY7" fmla="*/ 2413000 h 5217586"/>
                    <a:gd name="connsiteX8" fmla="*/ 963084 w 1513417"/>
                    <a:gd name="connsiteY8" fmla="*/ 4910666 h 5217586"/>
                    <a:gd name="connsiteX9" fmla="*/ 1227667 w 1513417"/>
                    <a:gd name="connsiteY9" fmla="*/ 5217583 h 5217586"/>
                    <a:gd name="connsiteX10" fmla="*/ 1481667 w 1513417"/>
                    <a:gd name="connsiteY10" fmla="*/ 4900083 h 5217586"/>
                    <a:gd name="connsiteX11" fmla="*/ 1513417 w 1513417"/>
                    <a:gd name="connsiteY11" fmla="*/ 317500 h 5217586"/>
                    <a:gd name="connsiteX12" fmla="*/ 1259417 w 1513417"/>
                    <a:gd name="connsiteY12" fmla="*/ 0 h 5217586"/>
                    <a:gd name="connsiteX13" fmla="*/ 751417 w 1513417"/>
                    <a:gd name="connsiteY13" fmla="*/ 0 h 5217586"/>
                    <a:gd name="connsiteX0" fmla="*/ 751417 w 1513417"/>
                    <a:gd name="connsiteY0" fmla="*/ 0 h 5217586"/>
                    <a:gd name="connsiteX1" fmla="*/ 232834 w 1513417"/>
                    <a:gd name="connsiteY1" fmla="*/ 0 h 5217586"/>
                    <a:gd name="connsiteX2" fmla="*/ 0 w 1513417"/>
                    <a:gd name="connsiteY2" fmla="*/ 275166 h 5217586"/>
                    <a:gd name="connsiteX3" fmla="*/ 0 w 1513417"/>
                    <a:gd name="connsiteY3" fmla="*/ 4910666 h 5217586"/>
                    <a:gd name="connsiteX4" fmla="*/ 254000 w 1513417"/>
                    <a:gd name="connsiteY4" fmla="*/ 5207000 h 5217586"/>
                    <a:gd name="connsiteX5" fmla="*/ 529167 w 1513417"/>
                    <a:gd name="connsiteY5" fmla="*/ 4900083 h 5217586"/>
                    <a:gd name="connsiteX6" fmla="*/ 529167 w 1513417"/>
                    <a:gd name="connsiteY6" fmla="*/ 2423583 h 5217586"/>
                    <a:gd name="connsiteX7" fmla="*/ 973667 w 1513417"/>
                    <a:gd name="connsiteY7" fmla="*/ 2413000 h 5217586"/>
                    <a:gd name="connsiteX8" fmla="*/ 963084 w 1513417"/>
                    <a:gd name="connsiteY8" fmla="*/ 4910666 h 5217586"/>
                    <a:gd name="connsiteX9" fmla="*/ 1227667 w 1513417"/>
                    <a:gd name="connsiteY9" fmla="*/ 5217583 h 5217586"/>
                    <a:gd name="connsiteX10" fmla="*/ 1481667 w 1513417"/>
                    <a:gd name="connsiteY10" fmla="*/ 4900083 h 5217586"/>
                    <a:gd name="connsiteX11" fmla="*/ 1513417 w 1513417"/>
                    <a:gd name="connsiteY11" fmla="*/ 317500 h 5217586"/>
                    <a:gd name="connsiteX12" fmla="*/ 1259417 w 1513417"/>
                    <a:gd name="connsiteY12" fmla="*/ 0 h 5217586"/>
                    <a:gd name="connsiteX13" fmla="*/ 751417 w 1513417"/>
                    <a:gd name="connsiteY13" fmla="*/ 0 h 5217586"/>
                    <a:gd name="connsiteX0" fmla="*/ 751417 w 1513417"/>
                    <a:gd name="connsiteY0" fmla="*/ 0 h 5217586"/>
                    <a:gd name="connsiteX1" fmla="*/ 232834 w 1513417"/>
                    <a:gd name="connsiteY1" fmla="*/ 0 h 5217586"/>
                    <a:gd name="connsiteX2" fmla="*/ 0 w 1513417"/>
                    <a:gd name="connsiteY2" fmla="*/ 275166 h 5217586"/>
                    <a:gd name="connsiteX3" fmla="*/ 0 w 1513417"/>
                    <a:gd name="connsiteY3" fmla="*/ 4910666 h 5217586"/>
                    <a:gd name="connsiteX4" fmla="*/ 254000 w 1513417"/>
                    <a:gd name="connsiteY4" fmla="*/ 5207000 h 5217586"/>
                    <a:gd name="connsiteX5" fmla="*/ 529167 w 1513417"/>
                    <a:gd name="connsiteY5" fmla="*/ 4900083 h 5217586"/>
                    <a:gd name="connsiteX6" fmla="*/ 529167 w 1513417"/>
                    <a:gd name="connsiteY6" fmla="*/ 2423583 h 5217586"/>
                    <a:gd name="connsiteX7" fmla="*/ 973667 w 1513417"/>
                    <a:gd name="connsiteY7" fmla="*/ 2413000 h 5217586"/>
                    <a:gd name="connsiteX8" fmla="*/ 963084 w 1513417"/>
                    <a:gd name="connsiteY8" fmla="*/ 4910666 h 5217586"/>
                    <a:gd name="connsiteX9" fmla="*/ 1227667 w 1513417"/>
                    <a:gd name="connsiteY9" fmla="*/ 5217583 h 5217586"/>
                    <a:gd name="connsiteX10" fmla="*/ 1481667 w 1513417"/>
                    <a:gd name="connsiteY10" fmla="*/ 4900083 h 5217586"/>
                    <a:gd name="connsiteX11" fmla="*/ 1513417 w 1513417"/>
                    <a:gd name="connsiteY11" fmla="*/ 317500 h 5217586"/>
                    <a:gd name="connsiteX12" fmla="*/ 1259417 w 1513417"/>
                    <a:gd name="connsiteY12" fmla="*/ 0 h 5217586"/>
                    <a:gd name="connsiteX13" fmla="*/ 751417 w 1513417"/>
                    <a:gd name="connsiteY13" fmla="*/ 0 h 5217586"/>
                    <a:gd name="connsiteX0" fmla="*/ 751417 w 1513417"/>
                    <a:gd name="connsiteY0" fmla="*/ 0 h 5217586"/>
                    <a:gd name="connsiteX1" fmla="*/ 232834 w 1513417"/>
                    <a:gd name="connsiteY1" fmla="*/ 0 h 5217586"/>
                    <a:gd name="connsiteX2" fmla="*/ 0 w 1513417"/>
                    <a:gd name="connsiteY2" fmla="*/ 275166 h 5217586"/>
                    <a:gd name="connsiteX3" fmla="*/ 0 w 1513417"/>
                    <a:gd name="connsiteY3" fmla="*/ 4910666 h 5217586"/>
                    <a:gd name="connsiteX4" fmla="*/ 254000 w 1513417"/>
                    <a:gd name="connsiteY4" fmla="*/ 5207000 h 5217586"/>
                    <a:gd name="connsiteX5" fmla="*/ 529167 w 1513417"/>
                    <a:gd name="connsiteY5" fmla="*/ 4900083 h 5217586"/>
                    <a:gd name="connsiteX6" fmla="*/ 529167 w 1513417"/>
                    <a:gd name="connsiteY6" fmla="*/ 2423583 h 5217586"/>
                    <a:gd name="connsiteX7" fmla="*/ 973667 w 1513417"/>
                    <a:gd name="connsiteY7" fmla="*/ 2413000 h 5217586"/>
                    <a:gd name="connsiteX8" fmla="*/ 963084 w 1513417"/>
                    <a:gd name="connsiteY8" fmla="*/ 4910666 h 5217586"/>
                    <a:gd name="connsiteX9" fmla="*/ 1227667 w 1513417"/>
                    <a:gd name="connsiteY9" fmla="*/ 5217583 h 5217586"/>
                    <a:gd name="connsiteX10" fmla="*/ 1481667 w 1513417"/>
                    <a:gd name="connsiteY10" fmla="*/ 4900083 h 5217586"/>
                    <a:gd name="connsiteX11" fmla="*/ 1513417 w 1513417"/>
                    <a:gd name="connsiteY11" fmla="*/ 317500 h 5217586"/>
                    <a:gd name="connsiteX12" fmla="*/ 1259417 w 1513417"/>
                    <a:gd name="connsiteY12" fmla="*/ 0 h 5217586"/>
                    <a:gd name="connsiteX13" fmla="*/ 751417 w 1513417"/>
                    <a:gd name="connsiteY13" fmla="*/ 0 h 5217586"/>
                    <a:gd name="connsiteX0" fmla="*/ 751417 w 1514730"/>
                    <a:gd name="connsiteY0" fmla="*/ 0 h 5217586"/>
                    <a:gd name="connsiteX1" fmla="*/ 232834 w 1514730"/>
                    <a:gd name="connsiteY1" fmla="*/ 0 h 5217586"/>
                    <a:gd name="connsiteX2" fmla="*/ 0 w 1514730"/>
                    <a:gd name="connsiteY2" fmla="*/ 275166 h 5217586"/>
                    <a:gd name="connsiteX3" fmla="*/ 0 w 1514730"/>
                    <a:gd name="connsiteY3" fmla="*/ 4910666 h 5217586"/>
                    <a:gd name="connsiteX4" fmla="*/ 254000 w 1514730"/>
                    <a:gd name="connsiteY4" fmla="*/ 5207000 h 5217586"/>
                    <a:gd name="connsiteX5" fmla="*/ 529167 w 1514730"/>
                    <a:gd name="connsiteY5" fmla="*/ 4900083 h 5217586"/>
                    <a:gd name="connsiteX6" fmla="*/ 529167 w 1514730"/>
                    <a:gd name="connsiteY6" fmla="*/ 2423583 h 5217586"/>
                    <a:gd name="connsiteX7" fmla="*/ 973667 w 1514730"/>
                    <a:gd name="connsiteY7" fmla="*/ 2413000 h 5217586"/>
                    <a:gd name="connsiteX8" fmla="*/ 963084 w 1514730"/>
                    <a:gd name="connsiteY8" fmla="*/ 4910666 h 5217586"/>
                    <a:gd name="connsiteX9" fmla="*/ 1227667 w 1514730"/>
                    <a:gd name="connsiteY9" fmla="*/ 5217583 h 5217586"/>
                    <a:gd name="connsiteX10" fmla="*/ 1481667 w 1514730"/>
                    <a:gd name="connsiteY10" fmla="*/ 4900083 h 5217586"/>
                    <a:gd name="connsiteX11" fmla="*/ 1513417 w 1514730"/>
                    <a:gd name="connsiteY11" fmla="*/ 317500 h 5217586"/>
                    <a:gd name="connsiteX12" fmla="*/ 1259417 w 1514730"/>
                    <a:gd name="connsiteY12" fmla="*/ 0 h 5217586"/>
                    <a:gd name="connsiteX13" fmla="*/ 751417 w 1514730"/>
                    <a:gd name="connsiteY13" fmla="*/ 0 h 5217586"/>
                    <a:gd name="connsiteX0" fmla="*/ 751417 w 1515333"/>
                    <a:gd name="connsiteY0" fmla="*/ 547 h 5218133"/>
                    <a:gd name="connsiteX1" fmla="*/ 232834 w 1515333"/>
                    <a:gd name="connsiteY1" fmla="*/ 547 h 5218133"/>
                    <a:gd name="connsiteX2" fmla="*/ 0 w 1515333"/>
                    <a:gd name="connsiteY2" fmla="*/ 275713 h 5218133"/>
                    <a:gd name="connsiteX3" fmla="*/ 0 w 1515333"/>
                    <a:gd name="connsiteY3" fmla="*/ 4911213 h 5218133"/>
                    <a:gd name="connsiteX4" fmla="*/ 254000 w 1515333"/>
                    <a:gd name="connsiteY4" fmla="*/ 5207547 h 5218133"/>
                    <a:gd name="connsiteX5" fmla="*/ 529167 w 1515333"/>
                    <a:gd name="connsiteY5" fmla="*/ 4900630 h 5218133"/>
                    <a:gd name="connsiteX6" fmla="*/ 529167 w 1515333"/>
                    <a:gd name="connsiteY6" fmla="*/ 2424130 h 5218133"/>
                    <a:gd name="connsiteX7" fmla="*/ 973667 w 1515333"/>
                    <a:gd name="connsiteY7" fmla="*/ 2413547 h 5218133"/>
                    <a:gd name="connsiteX8" fmla="*/ 963084 w 1515333"/>
                    <a:gd name="connsiteY8" fmla="*/ 4911213 h 5218133"/>
                    <a:gd name="connsiteX9" fmla="*/ 1227667 w 1515333"/>
                    <a:gd name="connsiteY9" fmla="*/ 5218130 h 5218133"/>
                    <a:gd name="connsiteX10" fmla="*/ 1481667 w 1515333"/>
                    <a:gd name="connsiteY10" fmla="*/ 4900630 h 5218133"/>
                    <a:gd name="connsiteX11" fmla="*/ 1513417 w 1515333"/>
                    <a:gd name="connsiteY11" fmla="*/ 318047 h 5218133"/>
                    <a:gd name="connsiteX12" fmla="*/ 1259417 w 1515333"/>
                    <a:gd name="connsiteY12" fmla="*/ 547 h 5218133"/>
                    <a:gd name="connsiteX13" fmla="*/ 751417 w 1515333"/>
                    <a:gd name="connsiteY13" fmla="*/ 547 h 5218133"/>
                    <a:gd name="connsiteX0" fmla="*/ 751417 w 1515020"/>
                    <a:gd name="connsiteY0" fmla="*/ 547 h 5218133"/>
                    <a:gd name="connsiteX1" fmla="*/ 232834 w 1515020"/>
                    <a:gd name="connsiteY1" fmla="*/ 547 h 5218133"/>
                    <a:gd name="connsiteX2" fmla="*/ 0 w 1515020"/>
                    <a:gd name="connsiteY2" fmla="*/ 275713 h 5218133"/>
                    <a:gd name="connsiteX3" fmla="*/ 0 w 1515020"/>
                    <a:gd name="connsiteY3" fmla="*/ 4911213 h 5218133"/>
                    <a:gd name="connsiteX4" fmla="*/ 254000 w 1515020"/>
                    <a:gd name="connsiteY4" fmla="*/ 5207547 h 5218133"/>
                    <a:gd name="connsiteX5" fmla="*/ 529167 w 1515020"/>
                    <a:gd name="connsiteY5" fmla="*/ 4900630 h 5218133"/>
                    <a:gd name="connsiteX6" fmla="*/ 529167 w 1515020"/>
                    <a:gd name="connsiteY6" fmla="*/ 2424130 h 5218133"/>
                    <a:gd name="connsiteX7" fmla="*/ 973667 w 1515020"/>
                    <a:gd name="connsiteY7" fmla="*/ 2413547 h 5218133"/>
                    <a:gd name="connsiteX8" fmla="*/ 963084 w 1515020"/>
                    <a:gd name="connsiteY8" fmla="*/ 4911213 h 5218133"/>
                    <a:gd name="connsiteX9" fmla="*/ 1227667 w 1515020"/>
                    <a:gd name="connsiteY9" fmla="*/ 5218130 h 5218133"/>
                    <a:gd name="connsiteX10" fmla="*/ 1481667 w 1515020"/>
                    <a:gd name="connsiteY10" fmla="*/ 4900630 h 5218133"/>
                    <a:gd name="connsiteX11" fmla="*/ 1513417 w 1515020"/>
                    <a:gd name="connsiteY11" fmla="*/ 318047 h 5218133"/>
                    <a:gd name="connsiteX12" fmla="*/ 1259417 w 1515020"/>
                    <a:gd name="connsiteY12" fmla="*/ 547 h 5218133"/>
                    <a:gd name="connsiteX13" fmla="*/ 751417 w 1515020"/>
                    <a:gd name="connsiteY13" fmla="*/ 547 h 5218133"/>
                    <a:gd name="connsiteX0" fmla="*/ 751417 w 1515020"/>
                    <a:gd name="connsiteY0" fmla="*/ 547 h 5218133"/>
                    <a:gd name="connsiteX1" fmla="*/ 232834 w 1515020"/>
                    <a:gd name="connsiteY1" fmla="*/ 547 h 5218133"/>
                    <a:gd name="connsiteX2" fmla="*/ 0 w 1515020"/>
                    <a:gd name="connsiteY2" fmla="*/ 275713 h 5218133"/>
                    <a:gd name="connsiteX3" fmla="*/ 0 w 1515020"/>
                    <a:gd name="connsiteY3" fmla="*/ 4911213 h 5218133"/>
                    <a:gd name="connsiteX4" fmla="*/ 254000 w 1515020"/>
                    <a:gd name="connsiteY4" fmla="*/ 5207547 h 5218133"/>
                    <a:gd name="connsiteX5" fmla="*/ 529167 w 1515020"/>
                    <a:gd name="connsiteY5" fmla="*/ 4900630 h 5218133"/>
                    <a:gd name="connsiteX6" fmla="*/ 529167 w 1515020"/>
                    <a:gd name="connsiteY6" fmla="*/ 2424130 h 5218133"/>
                    <a:gd name="connsiteX7" fmla="*/ 973667 w 1515020"/>
                    <a:gd name="connsiteY7" fmla="*/ 2413547 h 5218133"/>
                    <a:gd name="connsiteX8" fmla="*/ 963084 w 1515020"/>
                    <a:gd name="connsiteY8" fmla="*/ 4911213 h 5218133"/>
                    <a:gd name="connsiteX9" fmla="*/ 1227667 w 1515020"/>
                    <a:gd name="connsiteY9" fmla="*/ 5218130 h 5218133"/>
                    <a:gd name="connsiteX10" fmla="*/ 1481667 w 1515020"/>
                    <a:gd name="connsiteY10" fmla="*/ 4900630 h 5218133"/>
                    <a:gd name="connsiteX11" fmla="*/ 1513417 w 1515020"/>
                    <a:gd name="connsiteY11" fmla="*/ 318047 h 5218133"/>
                    <a:gd name="connsiteX12" fmla="*/ 1259417 w 1515020"/>
                    <a:gd name="connsiteY12" fmla="*/ 547 h 5218133"/>
                    <a:gd name="connsiteX13" fmla="*/ 751417 w 1515020"/>
                    <a:gd name="connsiteY13" fmla="*/ 547 h 5218133"/>
                    <a:gd name="connsiteX0" fmla="*/ 752989 w 1516592"/>
                    <a:gd name="connsiteY0" fmla="*/ 547 h 5218133"/>
                    <a:gd name="connsiteX1" fmla="*/ 234406 w 1516592"/>
                    <a:gd name="connsiteY1" fmla="*/ 547 h 5218133"/>
                    <a:gd name="connsiteX2" fmla="*/ 1572 w 1516592"/>
                    <a:gd name="connsiteY2" fmla="*/ 275713 h 5218133"/>
                    <a:gd name="connsiteX3" fmla="*/ 1572 w 1516592"/>
                    <a:gd name="connsiteY3" fmla="*/ 4911213 h 5218133"/>
                    <a:gd name="connsiteX4" fmla="*/ 255572 w 1516592"/>
                    <a:gd name="connsiteY4" fmla="*/ 5207547 h 5218133"/>
                    <a:gd name="connsiteX5" fmla="*/ 530739 w 1516592"/>
                    <a:gd name="connsiteY5" fmla="*/ 4900630 h 5218133"/>
                    <a:gd name="connsiteX6" fmla="*/ 530739 w 1516592"/>
                    <a:gd name="connsiteY6" fmla="*/ 2424130 h 5218133"/>
                    <a:gd name="connsiteX7" fmla="*/ 975239 w 1516592"/>
                    <a:gd name="connsiteY7" fmla="*/ 2413547 h 5218133"/>
                    <a:gd name="connsiteX8" fmla="*/ 964656 w 1516592"/>
                    <a:gd name="connsiteY8" fmla="*/ 4911213 h 5218133"/>
                    <a:gd name="connsiteX9" fmla="*/ 1229239 w 1516592"/>
                    <a:gd name="connsiteY9" fmla="*/ 5218130 h 5218133"/>
                    <a:gd name="connsiteX10" fmla="*/ 1483239 w 1516592"/>
                    <a:gd name="connsiteY10" fmla="*/ 4900630 h 5218133"/>
                    <a:gd name="connsiteX11" fmla="*/ 1514989 w 1516592"/>
                    <a:gd name="connsiteY11" fmla="*/ 318047 h 5218133"/>
                    <a:gd name="connsiteX12" fmla="*/ 1260989 w 1516592"/>
                    <a:gd name="connsiteY12" fmla="*/ 547 h 5218133"/>
                    <a:gd name="connsiteX13" fmla="*/ 752989 w 1516592"/>
                    <a:gd name="connsiteY13" fmla="*/ 547 h 5218133"/>
                    <a:gd name="connsiteX0" fmla="*/ 752230 w 1515833"/>
                    <a:gd name="connsiteY0" fmla="*/ 9441 h 5227027"/>
                    <a:gd name="connsiteX1" fmla="*/ 355944 w 1515833"/>
                    <a:gd name="connsiteY1" fmla="*/ 33 h 5227027"/>
                    <a:gd name="connsiteX2" fmla="*/ 813 w 1515833"/>
                    <a:gd name="connsiteY2" fmla="*/ 284607 h 5227027"/>
                    <a:gd name="connsiteX3" fmla="*/ 813 w 1515833"/>
                    <a:gd name="connsiteY3" fmla="*/ 4920107 h 5227027"/>
                    <a:gd name="connsiteX4" fmla="*/ 254813 w 1515833"/>
                    <a:gd name="connsiteY4" fmla="*/ 5216441 h 5227027"/>
                    <a:gd name="connsiteX5" fmla="*/ 529980 w 1515833"/>
                    <a:gd name="connsiteY5" fmla="*/ 4909524 h 5227027"/>
                    <a:gd name="connsiteX6" fmla="*/ 529980 w 1515833"/>
                    <a:gd name="connsiteY6" fmla="*/ 2433024 h 5227027"/>
                    <a:gd name="connsiteX7" fmla="*/ 974480 w 1515833"/>
                    <a:gd name="connsiteY7" fmla="*/ 2422441 h 5227027"/>
                    <a:gd name="connsiteX8" fmla="*/ 963897 w 1515833"/>
                    <a:gd name="connsiteY8" fmla="*/ 4920107 h 5227027"/>
                    <a:gd name="connsiteX9" fmla="*/ 1228480 w 1515833"/>
                    <a:gd name="connsiteY9" fmla="*/ 5227024 h 5227027"/>
                    <a:gd name="connsiteX10" fmla="*/ 1482480 w 1515833"/>
                    <a:gd name="connsiteY10" fmla="*/ 4909524 h 5227027"/>
                    <a:gd name="connsiteX11" fmla="*/ 1514230 w 1515833"/>
                    <a:gd name="connsiteY11" fmla="*/ 326941 h 5227027"/>
                    <a:gd name="connsiteX12" fmla="*/ 1260230 w 1515833"/>
                    <a:gd name="connsiteY12" fmla="*/ 9441 h 5227027"/>
                    <a:gd name="connsiteX13" fmla="*/ 752230 w 1515833"/>
                    <a:gd name="connsiteY13" fmla="*/ 9441 h 5227027"/>
                    <a:gd name="connsiteX0" fmla="*/ 752464 w 1516067"/>
                    <a:gd name="connsiteY0" fmla="*/ 9441 h 5227027"/>
                    <a:gd name="connsiteX1" fmla="*/ 299733 w 1516067"/>
                    <a:gd name="connsiteY1" fmla="*/ 33 h 5227027"/>
                    <a:gd name="connsiteX2" fmla="*/ 1047 w 1516067"/>
                    <a:gd name="connsiteY2" fmla="*/ 284607 h 5227027"/>
                    <a:gd name="connsiteX3" fmla="*/ 1047 w 1516067"/>
                    <a:gd name="connsiteY3" fmla="*/ 4920107 h 5227027"/>
                    <a:gd name="connsiteX4" fmla="*/ 255047 w 1516067"/>
                    <a:gd name="connsiteY4" fmla="*/ 5216441 h 5227027"/>
                    <a:gd name="connsiteX5" fmla="*/ 530214 w 1516067"/>
                    <a:gd name="connsiteY5" fmla="*/ 4909524 h 5227027"/>
                    <a:gd name="connsiteX6" fmla="*/ 530214 w 1516067"/>
                    <a:gd name="connsiteY6" fmla="*/ 2433024 h 5227027"/>
                    <a:gd name="connsiteX7" fmla="*/ 974714 w 1516067"/>
                    <a:gd name="connsiteY7" fmla="*/ 2422441 h 5227027"/>
                    <a:gd name="connsiteX8" fmla="*/ 964131 w 1516067"/>
                    <a:gd name="connsiteY8" fmla="*/ 4920107 h 5227027"/>
                    <a:gd name="connsiteX9" fmla="*/ 1228714 w 1516067"/>
                    <a:gd name="connsiteY9" fmla="*/ 5227024 h 5227027"/>
                    <a:gd name="connsiteX10" fmla="*/ 1482714 w 1516067"/>
                    <a:gd name="connsiteY10" fmla="*/ 4909524 h 5227027"/>
                    <a:gd name="connsiteX11" fmla="*/ 1514464 w 1516067"/>
                    <a:gd name="connsiteY11" fmla="*/ 326941 h 5227027"/>
                    <a:gd name="connsiteX12" fmla="*/ 1260464 w 1516067"/>
                    <a:gd name="connsiteY12" fmla="*/ 9441 h 5227027"/>
                    <a:gd name="connsiteX13" fmla="*/ 752464 w 1516067"/>
                    <a:gd name="connsiteY13" fmla="*/ 9441 h 5227027"/>
                    <a:gd name="connsiteX0" fmla="*/ 752464 w 1516067"/>
                    <a:gd name="connsiteY0" fmla="*/ 548 h 5218134"/>
                    <a:gd name="connsiteX1" fmla="*/ 299733 w 1516067"/>
                    <a:gd name="connsiteY1" fmla="*/ 132252 h 5218134"/>
                    <a:gd name="connsiteX2" fmla="*/ 1047 w 1516067"/>
                    <a:gd name="connsiteY2" fmla="*/ 275714 h 5218134"/>
                    <a:gd name="connsiteX3" fmla="*/ 1047 w 1516067"/>
                    <a:gd name="connsiteY3" fmla="*/ 4911214 h 5218134"/>
                    <a:gd name="connsiteX4" fmla="*/ 255047 w 1516067"/>
                    <a:gd name="connsiteY4" fmla="*/ 5207548 h 5218134"/>
                    <a:gd name="connsiteX5" fmla="*/ 530214 w 1516067"/>
                    <a:gd name="connsiteY5" fmla="*/ 4900631 h 5218134"/>
                    <a:gd name="connsiteX6" fmla="*/ 530214 w 1516067"/>
                    <a:gd name="connsiteY6" fmla="*/ 2424131 h 5218134"/>
                    <a:gd name="connsiteX7" fmla="*/ 974714 w 1516067"/>
                    <a:gd name="connsiteY7" fmla="*/ 2413548 h 5218134"/>
                    <a:gd name="connsiteX8" fmla="*/ 964131 w 1516067"/>
                    <a:gd name="connsiteY8" fmla="*/ 4911214 h 5218134"/>
                    <a:gd name="connsiteX9" fmla="*/ 1228714 w 1516067"/>
                    <a:gd name="connsiteY9" fmla="*/ 5218131 h 5218134"/>
                    <a:gd name="connsiteX10" fmla="*/ 1482714 w 1516067"/>
                    <a:gd name="connsiteY10" fmla="*/ 4900631 h 5218134"/>
                    <a:gd name="connsiteX11" fmla="*/ 1514464 w 1516067"/>
                    <a:gd name="connsiteY11" fmla="*/ 318048 h 5218134"/>
                    <a:gd name="connsiteX12" fmla="*/ 1260464 w 1516067"/>
                    <a:gd name="connsiteY12" fmla="*/ 548 h 5218134"/>
                    <a:gd name="connsiteX13" fmla="*/ 752464 w 1516067"/>
                    <a:gd name="connsiteY13" fmla="*/ 548 h 5218134"/>
                    <a:gd name="connsiteX0" fmla="*/ 752517 w 1516120"/>
                    <a:gd name="connsiteY0" fmla="*/ 548 h 5218134"/>
                    <a:gd name="connsiteX1" fmla="*/ 290379 w 1516120"/>
                    <a:gd name="connsiteY1" fmla="*/ 9955 h 5218134"/>
                    <a:gd name="connsiteX2" fmla="*/ 1100 w 1516120"/>
                    <a:gd name="connsiteY2" fmla="*/ 275714 h 5218134"/>
                    <a:gd name="connsiteX3" fmla="*/ 1100 w 1516120"/>
                    <a:gd name="connsiteY3" fmla="*/ 4911214 h 5218134"/>
                    <a:gd name="connsiteX4" fmla="*/ 255100 w 1516120"/>
                    <a:gd name="connsiteY4" fmla="*/ 5207548 h 5218134"/>
                    <a:gd name="connsiteX5" fmla="*/ 530267 w 1516120"/>
                    <a:gd name="connsiteY5" fmla="*/ 4900631 h 5218134"/>
                    <a:gd name="connsiteX6" fmla="*/ 530267 w 1516120"/>
                    <a:gd name="connsiteY6" fmla="*/ 2424131 h 5218134"/>
                    <a:gd name="connsiteX7" fmla="*/ 974767 w 1516120"/>
                    <a:gd name="connsiteY7" fmla="*/ 2413548 h 5218134"/>
                    <a:gd name="connsiteX8" fmla="*/ 964184 w 1516120"/>
                    <a:gd name="connsiteY8" fmla="*/ 4911214 h 5218134"/>
                    <a:gd name="connsiteX9" fmla="*/ 1228767 w 1516120"/>
                    <a:gd name="connsiteY9" fmla="*/ 5218131 h 5218134"/>
                    <a:gd name="connsiteX10" fmla="*/ 1482767 w 1516120"/>
                    <a:gd name="connsiteY10" fmla="*/ 4900631 h 5218134"/>
                    <a:gd name="connsiteX11" fmla="*/ 1514517 w 1516120"/>
                    <a:gd name="connsiteY11" fmla="*/ 318048 h 5218134"/>
                    <a:gd name="connsiteX12" fmla="*/ 1260517 w 1516120"/>
                    <a:gd name="connsiteY12" fmla="*/ 548 h 5218134"/>
                    <a:gd name="connsiteX13" fmla="*/ 752517 w 1516120"/>
                    <a:gd name="connsiteY13" fmla="*/ 548 h 5218134"/>
                    <a:gd name="connsiteX0" fmla="*/ 752517 w 1515581"/>
                    <a:gd name="connsiteY0" fmla="*/ 548 h 5218134"/>
                    <a:gd name="connsiteX1" fmla="*/ 290379 w 1515581"/>
                    <a:gd name="connsiteY1" fmla="*/ 9955 h 5218134"/>
                    <a:gd name="connsiteX2" fmla="*/ 1100 w 1515581"/>
                    <a:gd name="connsiteY2" fmla="*/ 275714 h 5218134"/>
                    <a:gd name="connsiteX3" fmla="*/ 1100 w 1515581"/>
                    <a:gd name="connsiteY3" fmla="*/ 4911214 h 5218134"/>
                    <a:gd name="connsiteX4" fmla="*/ 255100 w 1515581"/>
                    <a:gd name="connsiteY4" fmla="*/ 5207548 h 5218134"/>
                    <a:gd name="connsiteX5" fmla="*/ 530267 w 1515581"/>
                    <a:gd name="connsiteY5" fmla="*/ 4900631 h 5218134"/>
                    <a:gd name="connsiteX6" fmla="*/ 530267 w 1515581"/>
                    <a:gd name="connsiteY6" fmla="*/ 2424131 h 5218134"/>
                    <a:gd name="connsiteX7" fmla="*/ 974767 w 1515581"/>
                    <a:gd name="connsiteY7" fmla="*/ 2413548 h 5218134"/>
                    <a:gd name="connsiteX8" fmla="*/ 964184 w 1515581"/>
                    <a:gd name="connsiteY8" fmla="*/ 4911214 h 5218134"/>
                    <a:gd name="connsiteX9" fmla="*/ 1228767 w 1515581"/>
                    <a:gd name="connsiteY9" fmla="*/ 5218131 h 5218134"/>
                    <a:gd name="connsiteX10" fmla="*/ 1482767 w 1515581"/>
                    <a:gd name="connsiteY10" fmla="*/ 4900631 h 5218134"/>
                    <a:gd name="connsiteX11" fmla="*/ 1514517 w 1515581"/>
                    <a:gd name="connsiteY11" fmla="*/ 318048 h 5218134"/>
                    <a:gd name="connsiteX12" fmla="*/ 1175851 w 1515581"/>
                    <a:gd name="connsiteY12" fmla="*/ 548 h 5218134"/>
                    <a:gd name="connsiteX13" fmla="*/ 752517 w 1515581"/>
                    <a:gd name="connsiteY13" fmla="*/ 548 h 5218134"/>
                    <a:gd name="connsiteX0" fmla="*/ 752517 w 1515413"/>
                    <a:gd name="connsiteY0" fmla="*/ 548 h 5218134"/>
                    <a:gd name="connsiteX1" fmla="*/ 290379 w 1515413"/>
                    <a:gd name="connsiteY1" fmla="*/ 9955 h 5218134"/>
                    <a:gd name="connsiteX2" fmla="*/ 1100 w 1515413"/>
                    <a:gd name="connsiteY2" fmla="*/ 275714 h 5218134"/>
                    <a:gd name="connsiteX3" fmla="*/ 1100 w 1515413"/>
                    <a:gd name="connsiteY3" fmla="*/ 4911214 h 5218134"/>
                    <a:gd name="connsiteX4" fmla="*/ 255100 w 1515413"/>
                    <a:gd name="connsiteY4" fmla="*/ 5207548 h 5218134"/>
                    <a:gd name="connsiteX5" fmla="*/ 530267 w 1515413"/>
                    <a:gd name="connsiteY5" fmla="*/ 4900631 h 5218134"/>
                    <a:gd name="connsiteX6" fmla="*/ 530267 w 1515413"/>
                    <a:gd name="connsiteY6" fmla="*/ 2424131 h 5218134"/>
                    <a:gd name="connsiteX7" fmla="*/ 974767 w 1515413"/>
                    <a:gd name="connsiteY7" fmla="*/ 2413548 h 5218134"/>
                    <a:gd name="connsiteX8" fmla="*/ 964184 w 1515413"/>
                    <a:gd name="connsiteY8" fmla="*/ 4911214 h 5218134"/>
                    <a:gd name="connsiteX9" fmla="*/ 1228767 w 1515413"/>
                    <a:gd name="connsiteY9" fmla="*/ 5218131 h 5218134"/>
                    <a:gd name="connsiteX10" fmla="*/ 1482767 w 1515413"/>
                    <a:gd name="connsiteY10" fmla="*/ 4900631 h 5218134"/>
                    <a:gd name="connsiteX11" fmla="*/ 1514517 w 1515413"/>
                    <a:gd name="connsiteY11" fmla="*/ 318048 h 5218134"/>
                    <a:gd name="connsiteX12" fmla="*/ 1128814 w 1515413"/>
                    <a:gd name="connsiteY12" fmla="*/ 548 h 5218134"/>
                    <a:gd name="connsiteX13" fmla="*/ 752517 w 1515413"/>
                    <a:gd name="connsiteY13" fmla="*/ 548 h 5218134"/>
                    <a:gd name="connsiteX0" fmla="*/ 1128814 w 1515413"/>
                    <a:gd name="connsiteY0" fmla="*/ 548 h 5218134"/>
                    <a:gd name="connsiteX1" fmla="*/ 290379 w 1515413"/>
                    <a:gd name="connsiteY1" fmla="*/ 9955 h 5218134"/>
                    <a:gd name="connsiteX2" fmla="*/ 1100 w 1515413"/>
                    <a:gd name="connsiteY2" fmla="*/ 275714 h 5218134"/>
                    <a:gd name="connsiteX3" fmla="*/ 1100 w 1515413"/>
                    <a:gd name="connsiteY3" fmla="*/ 4911214 h 5218134"/>
                    <a:gd name="connsiteX4" fmla="*/ 255100 w 1515413"/>
                    <a:gd name="connsiteY4" fmla="*/ 5207548 h 5218134"/>
                    <a:gd name="connsiteX5" fmla="*/ 530267 w 1515413"/>
                    <a:gd name="connsiteY5" fmla="*/ 4900631 h 5218134"/>
                    <a:gd name="connsiteX6" fmla="*/ 530267 w 1515413"/>
                    <a:gd name="connsiteY6" fmla="*/ 2424131 h 5218134"/>
                    <a:gd name="connsiteX7" fmla="*/ 974767 w 1515413"/>
                    <a:gd name="connsiteY7" fmla="*/ 2413548 h 5218134"/>
                    <a:gd name="connsiteX8" fmla="*/ 964184 w 1515413"/>
                    <a:gd name="connsiteY8" fmla="*/ 4911214 h 5218134"/>
                    <a:gd name="connsiteX9" fmla="*/ 1228767 w 1515413"/>
                    <a:gd name="connsiteY9" fmla="*/ 5218131 h 5218134"/>
                    <a:gd name="connsiteX10" fmla="*/ 1482767 w 1515413"/>
                    <a:gd name="connsiteY10" fmla="*/ 4900631 h 5218134"/>
                    <a:gd name="connsiteX11" fmla="*/ 1514517 w 1515413"/>
                    <a:gd name="connsiteY11" fmla="*/ 318048 h 5218134"/>
                    <a:gd name="connsiteX12" fmla="*/ 1128814 w 1515413"/>
                    <a:gd name="connsiteY12" fmla="*/ 548 h 5218134"/>
                    <a:gd name="connsiteX0" fmla="*/ 1127714 w 1514313"/>
                    <a:gd name="connsiteY0" fmla="*/ 548 h 5218134"/>
                    <a:gd name="connsiteX1" fmla="*/ 289279 w 1514313"/>
                    <a:gd name="connsiteY1" fmla="*/ 9955 h 5218134"/>
                    <a:gd name="connsiteX2" fmla="*/ 9407 w 1514313"/>
                    <a:gd name="connsiteY2" fmla="*/ 332158 h 5218134"/>
                    <a:gd name="connsiteX3" fmla="*/ 0 w 1514313"/>
                    <a:gd name="connsiteY3" fmla="*/ 4911214 h 5218134"/>
                    <a:gd name="connsiteX4" fmla="*/ 254000 w 1514313"/>
                    <a:gd name="connsiteY4" fmla="*/ 5207548 h 5218134"/>
                    <a:gd name="connsiteX5" fmla="*/ 529167 w 1514313"/>
                    <a:gd name="connsiteY5" fmla="*/ 4900631 h 5218134"/>
                    <a:gd name="connsiteX6" fmla="*/ 529167 w 1514313"/>
                    <a:gd name="connsiteY6" fmla="*/ 2424131 h 5218134"/>
                    <a:gd name="connsiteX7" fmla="*/ 973667 w 1514313"/>
                    <a:gd name="connsiteY7" fmla="*/ 2413548 h 5218134"/>
                    <a:gd name="connsiteX8" fmla="*/ 963084 w 1514313"/>
                    <a:gd name="connsiteY8" fmla="*/ 4911214 h 5218134"/>
                    <a:gd name="connsiteX9" fmla="*/ 1227667 w 1514313"/>
                    <a:gd name="connsiteY9" fmla="*/ 5218131 h 5218134"/>
                    <a:gd name="connsiteX10" fmla="*/ 1481667 w 1514313"/>
                    <a:gd name="connsiteY10" fmla="*/ 4900631 h 5218134"/>
                    <a:gd name="connsiteX11" fmla="*/ 1513417 w 1514313"/>
                    <a:gd name="connsiteY11" fmla="*/ 318048 h 5218134"/>
                    <a:gd name="connsiteX12" fmla="*/ 1127714 w 1514313"/>
                    <a:gd name="connsiteY12" fmla="*/ 548 h 5218134"/>
                    <a:gd name="connsiteX0" fmla="*/ 1127714 w 1514313"/>
                    <a:gd name="connsiteY0" fmla="*/ 548 h 5218134"/>
                    <a:gd name="connsiteX1" fmla="*/ 289279 w 1514313"/>
                    <a:gd name="connsiteY1" fmla="*/ 9955 h 5218134"/>
                    <a:gd name="connsiteX2" fmla="*/ 9407 w 1514313"/>
                    <a:gd name="connsiteY2" fmla="*/ 332158 h 5218134"/>
                    <a:gd name="connsiteX3" fmla="*/ 0 w 1514313"/>
                    <a:gd name="connsiteY3" fmla="*/ 4911214 h 5218134"/>
                    <a:gd name="connsiteX4" fmla="*/ 254000 w 1514313"/>
                    <a:gd name="connsiteY4" fmla="*/ 5207548 h 5218134"/>
                    <a:gd name="connsiteX5" fmla="*/ 529167 w 1514313"/>
                    <a:gd name="connsiteY5" fmla="*/ 4900631 h 5218134"/>
                    <a:gd name="connsiteX6" fmla="*/ 529167 w 1514313"/>
                    <a:gd name="connsiteY6" fmla="*/ 2424131 h 5218134"/>
                    <a:gd name="connsiteX7" fmla="*/ 964260 w 1514313"/>
                    <a:gd name="connsiteY7" fmla="*/ 2422956 h 5218134"/>
                    <a:gd name="connsiteX8" fmla="*/ 963084 w 1514313"/>
                    <a:gd name="connsiteY8" fmla="*/ 4911214 h 5218134"/>
                    <a:gd name="connsiteX9" fmla="*/ 1227667 w 1514313"/>
                    <a:gd name="connsiteY9" fmla="*/ 5218131 h 5218134"/>
                    <a:gd name="connsiteX10" fmla="*/ 1481667 w 1514313"/>
                    <a:gd name="connsiteY10" fmla="*/ 4900631 h 5218134"/>
                    <a:gd name="connsiteX11" fmla="*/ 1513417 w 1514313"/>
                    <a:gd name="connsiteY11" fmla="*/ 318048 h 5218134"/>
                    <a:gd name="connsiteX12" fmla="*/ 1127714 w 1514313"/>
                    <a:gd name="connsiteY12" fmla="*/ 548 h 5218134"/>
                    <a:gd name="connsiteX0" fmla="*/ 1127714 w 1485864"/>
                    <a:gd name="connsiteY0" fmla="*/ 626 h 5218212"/>
                    <a:gd name="connsiteX1" fmla="*/ 289279 w 1485864"/>
                    <a:gd name="connsiteY1" fmla="*/ 10033 h 5218212"/>
                    <a:gd name="connsiteX2" fmla="*/ 9407 w 1485864"/>
                    <a:gd name="connsiteY2" fmla="*/ 332236 h 5218212"/>
                    <a:gd name="connsiteX3" fmla="*/ 0 w 1485864"/>
                    <a:gd name="connsiteY3" fmla="*/ 4911292 h 5218212"/>
                    <a:gd name="connsiteX4" fmla="*/ 254000 w 1485864"/>
                    <a:gd name="connsiteY4" fmla="*/ 5207626 h 5218212"/>
                    <a:gd name="connsiteX5" fmla="*/ 529167 w 1485864"/>
                    <a:gd name="connsiteY5" fmla="*/ 4900709 h 5218212"/>
                    <a:gd name="connsiteX6" fmla="*/ 529167 w 1485864"/>
                    <a:gd name="connsiteY6" fmla="*/ 2424209 h 5218212"/>
                    <a:gd name="connsiteX7" fmla="*/ 964260 w 1485864"/>
                    <a:gd name="connsiteY7" fmla="*/ 2423034 h 5218212"/>
                    <a:gd name="connsiteX8" fmla="*/ 963084 w 1485864"/>
                    <a:gd name="connsiteY8" fmla="*/ 4911292 h 5218212"/>
                    <a:gd name="connsiteX9" fmla="*/ 1227667 w 1485864"/>
                    <a:gd name="connsiteY9" fmla="*/ 5218209 h 5218212"/>
                    <a:gd name="connsiteX10" fmla="*/ 1481667 w 1485864"/>
                    <a:gd name="connsiteY10" fmla="*/ 4900709 h 5218212"/>
                    <a:gd name="connsiteX11" fmla="*/ 1475787 w 1485864"/>
                    <a:gd name="connsiteY11" fmla="*/ 308719 h 5218212"/>
                    <a:gd name="connsiteX12" fmla="*/ 1127714 w 1485864"/>
                    <a:gd name="connsiteY12" fmla="*/ 626 h 5218212"/>
                    <a:gd name="connsiteX0" fmla="*/ 1127714 w 1485864"/>
                    <a:gd name="connsiteY0" fmla="*/ 626 h 5218212"/>
                    <a:gd name="connsiteX1" fmla="*/ 289279 w 1485864"/>
                    <a:gd name="connsiteY1" fmla="*/ 10033 h 5218212"/>
                    <a:gd name="connsiteX2" fmla="*/ 9407 w 1485864"/>
                    <a:gd name="connsiteY2" fmla="*/ 332236 h 5218212"/>
                    <a:gd name="connsiteX3" fmla="*/ 0 w 1485864"/>
                    <a:gd name="connsiteY3" fmla="*/ 4911292 h 5218212"/>
                    <a:gd name="connsiteX4" fmla="*/ 254000 w 1485864"/>
                    <a:gd name="connsiteY4" fmla="*/ 5207626 h 5218212"/>
                    <a:gd name="connsiteX5" fmla="*/ 529167 w 1485864"/>
                    <a:gd name="connsiteY5" fmla="*/ 4900709 h 5218212"/>
                    <a:gd name="connsiteX6" fmla="*/ 529167 w 1485864"/>
                    <a:gd name="connsiteY6" fmla="*/ 2424209 h 5218212"/>
                    <a:gd name="connsiteX7" fmla="*/ 964260 w 1485864"/>
                    <a:gd name="connsiteY7" fmla="*/ 2423034 h 5218212"/>
                    <a:gd name="connsiteX8" fmla="*/ 963084 w 1485864"/>
                    <a:gd name="connsiteY8" fmla="*/ 4911292 h 5218212"/>
                    <a:gd name="connsiteX9" fmla="*/ 1227667 w 1485864"/>
                    <a:gd name="connsiteY9" fmla="*/ 5218209 h 5218212"/>
                    <a:gd name="connsiteX10" fmla="*/ 1481667 w 1485864"/>
                    <a:gd name="connsiteY10" fmla="*/ 4900709 h 5218212"/>
                    <a:gd name="connsiteX11" fmla="*/ 1475787 w 1485864"/>
                    <a:gd name="connsiteY11" fmla="*/ 308719 h 5218212"/>
                    <a:gd name="connsiteX12" fmla="*/ 1127714 w 1485864"/>
                    <a:gd name="connsiteY12" fmla="*/ 626 h 5218212"/>
                    <a:gd name="connsiteX0" fmla="*/ 1127714 w 1488319"/>
                    <a:gd name="connsiteY0" fmla="*/ 626 h 5218235"/>
                    <a:gd name="connsiteX1" fmla="*/ 289279 w 1488319"/>
                    <a:gd name="connsiteY1" fmla="*/ 10033 h 5218235"/>
                    <a:gd name="connsiteX2" fmla="*/ 9407 w 1488319"/>
                    <a:gd name="connsiteY2" fmla="*/ 332236 h 5218235"/>
                    <a:gd name="connsiteX3" fmla="*/ 0 w 1488319"/>
                    <a:gd name="connsiteY3" fmla="*/ 4911292 h 5218235"/>
                    <a:gd name="connsiteX4" fmla="*/ 254000 w 1488319"/>
                    <a:gd name="connsiteY4" fmla="*/ 5207626 h 5218235"/>
                    <a:gd name="connsiteX5" fmla="*/ 529167 w 1488319"/>
                    <a:gd name="connsiteY5" fmla="*/ 4900709 h 5218235"/>
                    <a:gd name="connsiteX6" fmla="*/ 529167 w 1488319"/>
                    <a:gd name="connsiteY6" fmla="*/ 2424209 h 5218235"/>
                    <a:gd name="connsiteX7" fmla="*/ 964260 w 1488319"/>
                    <a:gd name="connsiteY7" fmla="*/ 2423034 h 5218235"/>
                    <a:gd name="connsiteX8" fmla="*/ 963084 w 1488319"/>
                    <a:gd name="connsiteY8" fmla="*/ 4911292 h 5218235"/>
                    <a:gd name="connsiteX9" fmla="*/ 1227667 w 1488319"/>
                    <a:gd name="connsiteY9" fmla="*/ 5218209 h 5218235"/>
                    <a:gd name="connsiteX10" fmla="*/ 1481667 w 1488319"/>
                    <a:gd name="connsiteY10" fmla="*/ 4900709 h 5218235"/>
                    <a:gd name="connsiteX11" fmla="*/ 1475787 w 1488319"/>
                    <a:gd name="connsiteY11" fmla="*/ 308719 h 5218235"/>
                    <a:gd name="connsiteX12" fmla="*/ 1127714 w 1488319"/>
                    <a:gd name="connsiteY12" fmla="*/ 626 h 5218235"/>
                    <a:gd name="connsiteX0" fmla="*/ 1127714 w 1488319"/>
                    <a:gd name="connsiteY0" fmla="*/ 626 h 5218235"/>
                    <a:gd name="connsiteX1" fmla="*/ 289279 w 1488319"/>
                    <a:gd name="connsiteY1" fmla="*/ 10033 h 5218235"/>
                    <a:gd name="connsiteX2" fmla="*/ 9407 w 1488319"/>
                    <a:gd name="connsiteY2" fmla="*/ 332236 h 5218235"/>
                    <a:gd name="connsiteX3" fmla="*/ 0 w 1488319"/>
                    <a:gd name="connsiteY3" fmla="*/ 4911292 h 5218235"/>
                    <a:gd name="connsiteX4" fmla="*/ 254000 w 1488319"/>
                    <a:gd name="connsiteY4" fmla="*/ 5207626 h 5218235"/>
                    <a:gd name="connsiteX5" fmla="*/ 529167 w 1488319"/>
                    <a:gd name="connsiteY5" fmla="*/ 4900709 h 5218235"/>
                    <a:gd name="connsiteX6" fmla="*/ 529167 w 1488319"/>
                    <a:gd name="connsiteY6" fmla="*/ 2424209 h 5218235"/>
                    <a:gd name="connsiteX7" fmla="*/ 964260 w 1488319"/>
                    <a:gd name="connsiteY7" fmla="*/ 2423034 h 5218235"/>
                    <a:gd name="connsiteX8" fmla="*/ 963084 w 1488319"/>
                    <a:gd name="connsiteY8" fmla="*/ 4911292 h 5218235"/>
                    <a:gd name="connsiteX9" fmla="*/ 1227667 w 1488319"/>
                    <a:gd name="connsiteY9" fmla="*/ 5218209 h 5218235"/>
                    <a:gd name="connsiteX10" fmla="*/ 1481667 w 1488319"/>
                    <a:gd name="connsiteY10" fmla="*/ 4900709 h 5218235"/>
                    <a:gd name="connsiteX11" fmla="*/ 1475787 w 1488319"/>
                    <a:gd name="connsiteY11" fmla="*/ 308719 h 5218235"/>
                    <a:gd name="connsiteX12" fmla="*/ 1127714 w 1488319"/>
                    <a:gd name="connsiteY12" fmla="*/ 626 h 5218235"/>
                    <a:gd name="connsiteX0" fmla="*/ 1127714 w 1488319"/>
                    <a:gd name="connsiteY0" fmla="*/ 626 h 5218235"/>
                    <a:gd name="connsiteX1" fmla="*/ 289279 w 1488319"/>
                    <a:gd name="connsiteY1" fmla="*/ 10033 h 5218235"/>
                    <a:gd name="connsiteX2" fmla="*/ 9407 w 1488319"/>
                    <a:gd name="connsiteY2" fmla="*/ 332236 h 5218235"/>
                    <a:gd name="connsiteX3" fmla="*/ 0 w 1488319"/>
                    <a:gd name="connsiteY3" fmla="*/ 4906605 h 5218235"/>
                    <a:gd name="connsiteX4" fmla="*/ 254000 w 1488319"/>
                    <a:gd name="connsiteY4" fmla="*/ 5207626 h 5218235"/>
                    <a:gd name="connsiteX5" fmla="*/ 529167 w 1488319"/>
                    <a:gd name="connsiteY5" fmla="*/ 4900709 h 5218235"/>
                    <a:gd name="connsiteX6" fmla="*/ 529167 w 1488319"/>
                    <a:gd name="connsiteY6" fmla="*/ 2424209 h 5218235"/>
                    <a:gd name="connsiteX7" fmla="*/ 964260 w 1488319"/>
                    <a:gd name="connsiteY7" fmla="*/ 2423034 h 5218235"/>
                    <a:gd name="connsiteX8" fmla="*/ 963084 w 1488319"/>
                    <a:gd name="connsiteY8" fmla="*/ 4911292 h 5218235"/>
                    <a:gd name="connsiteX9" fmla="*/ 1227667 w 1488319"/>
                    <a:gd name="connsiteY9" fmla="*/ 5218209 h 5218235"/>
                    <a:gd name="connsiteX10" fmla="*/ 1481667 w 1488319"/>
                    <a:gd name="connsiteY10" fmla="*/ 4900709 h 5218235"/>
                    <a:gd name="connsiteX11" fmla="*/ 1475787 w 1488319"/>
                    <a:gd name="connsiteY11" fmla="*/ 308719 h 5218235"/>
                    <a:gd name="connsiteX12" fmla="*/ 1127714 w 1488319"/>
                    <a:gd name="connsiteY12" fmla="*/ 626 h 5218235"/>
                    <a:gd name="connsiteX0" fmla="*/ 1188635 w 1549240"/>
                    <a:gd name="connsiteY0" fmla="*/ 626 h 5218235"/>
                    <a:gd name="connsiteX1" fmla="*/ 350200 w 1549240"/>
                    <a:gd name="connsiteY1" fmla="*/ 10033 h 5218235"/>
                    <a:gd name="connsiteX2" fmla="*/ 70328 w 1549240"/>
                    <a:gd name="connsiteY2" fmla="*/ 332236 h 5218235"/>
                    <a:gd name="connsiteX3" fmla="*/ 0 w 1549240"/>
                    <a:gd name="connsiteY3" fmla="*/ 4906605 h 5218235"/>
                    <a:gd name="connsiteX4" fmla="*/ 314921 w 1549240"/>
                    <a:gd name="connsiteY4" fmla="*/ 5207626 h 5218235"/>
                    <a:gd name="connsiteX5" fmla="*/ 590088 w 1549240"/>
                    <a:gd name="connsiteY5" fmla="*/ 4900709 h 5218235"/>
                    <a:gd name="connsiteX6" fmla="*/ 590088 w 1549240"/>
                    <a:gd name="connsiteY6" fmla="*/ 2424209 h 5218235"/>
                    <a:gd name="connsiteX7" fmla="*/ 1025181 w 1549240"/>
                    <a:gd name="connsiteY7" fmla="*/ 2423034 h 5218235"/>
                    <a:gd name="connsiteX8" fmla="*/ 1024005 w 1549240"/>
                    <a:gd name="connsiteY8" fmla="*/ 4911292 h 5218235"/>
                    <a:gd name="connsiteX9" fmla="*/ 1288588 w 1549240"/>
                    <a:gd name="connsiteY9" fmla="*/ 5218209 h 5218235"/>
                    <a:gd name="connsiteX10" fmla="*/ 1542588 w 1549240"/>
                    <a:gd name="connsiteY10" fmla="*/ 4900709 h 5218235"/>
                    <a:gd name="connsiteX11" fmla="*/ 1536708 w 1549240"/>
                    <a:gd name="connsiteY11" fmla="*/ 308719 h 5218235"/>
                    <a:gd name="connsiteX12" fmla="*/ 1188635 w 1549240"/>
                    <a:gd name="connsiteY12" fmla="*/ 626 h 5218235"/>
                    <a:gd name="connsiteX0" fmla="*/ 1123028 w 1483633"/>
                    <a:gd name="connsiteY0" fmla="*/ 626 h 5218235"/>
                    <a:gd name="connsiteX1" fmla="*/ 284593 w 1483633"/>
                    <a:gd name="connsiteY1" fmla="*/ 10033 h 5218235"/>
                    <a:gd name="connsiteX2" fmla="*/ 4721 w 1483633"/>
                    <a:gd name="connsiteY2" fmla="*/ 332236 h 5218235"/>
                    <a:gd name="connsiteX3" fmla="*/ 0 w 1483633"/>
                    <a:gd name="connsiteY3" fmla="*/ 4901919 h 5218235"/>
                    <a:gd name="connsiteX4" fmla="*/ 249314 w 1483633"/>
                    <a:gd name="connsiteY4" fmla="*/ 5207626 h 5218235"/>
                    <a:gd name="connsiteX5" fmla="*/ 524481 w 1483633"/>
                    <a:gd name="connsiteY5" fmla="*/ 4900709 h 5218235"/>
                    <a:gd name="connsiteX6" fmla="*/ 524481 w 1483633"/>
                    <a:gd name="connsiteY6" fmla="*/ 2424209 h 5218235"/>
                    <a:gd name="connsiteX7" fmla="*/ 959574 w 1483633"/>
                    <a:gd name="connsiteY7" fmla="*/ 2423034 h 5218235"/>
                    <a:gd name="connsiteX8" fmla="*/ 958398 w 1483633"/>
                    <a:gd name="connsiteY8" fmla="*/ 4911292 h 5218235"/>
                    <a:gd name="connsiteX9" fmla="*/ 1222981 w 1483633"/>
                    <a:gd name="connsiteY9" fmla="*/ 5218209 h 5218235"/>
                    <a:gd name="connsiteX10" fmla="*/ 1476981 w 1483633"/>
                    <a:gd name="connsiteY10" fmla="*/ 4900709 h 5218235"/>
                    <a:gd name="connsiteX11" fmla="*/ 1471101 w 1483633"/>
                    <a:gd name="connsiteY11" fmla="*/ 308719 h 5218235"/>
                    <a:gd name="connsiteX12" fmla="*/ 1123028 w 1483633"/>
                    <a:gd name="connsiteY12" fmla="*/ 626 h 5218235"/>
                    <a:gd name="connsiteX0" fmla="*/ 1123028 w 1483633"/>
                    <a:gd name="connsiteY0" fmla="*/ 626 h 5218235"/>
                    <a:gd name="connsiteX1" fmla="*/ 284593 w 1483633"/>
                    <a:gd name="connsiteY1" fmla="*/ 10033 h 5218235"/>
                    <a:gd name="connsiteX2" fmla="*/ 4721 w 1483633"/>
                    <a:gd name="connsiteY2" fmla="*/ 332236 h 5218235"/>
                    <a:gd name="connsiteX3" fmla="*/ 0 w 1483633"/>
                    <a:gd name="connsiteY3" fmla="*/ 4901919 h 5218235"/>
                    <a:gd name="connsiteX4" fmla="*/ 249314 w 1483633"/>
                    <a:gd name="connsiteY4" fmla="*/ 5207626 h 5218235"/>
                    <a:gd name="connsiteX5" fmla="*/ 524481 w 1483633"/>
                    <a:gd name="connsiteY5" fmla="*/ 4900709 h 5218235"/>
                    <a:gd name="connsiteX6" fmla="*/ 524481 w 1483633"/>
                    <a:gd name="connsiteY6" fmla="*/ 2424209 h 5218235"/>
                    <a:gd name="connsiteX7" fmla="*/ 959574 w 1483633"/>
                    <a:gd name="connsiteY7" fmla="*/ 2423034 h 5218235"/>
                    <a:gd name="connsiteX8" fmla="*/ 958398 w 1483633"/>
                    <a:gd name="connsiteY8" fmla="*/ 4911292 h 5218235"/>
                    <a:gd name="connsiteX9" fmla="*/ 1222981 w 1483633"/>
                    <a:gd name="connsiteY9" fmla="*/ 5218209 h 5218235"/>
                    <a:gd name="connsiteX10" fmla="*/ 1476981 w 1483633"/>
                    <a:gd name="connsiteY10" fmla="*/ 4900709 h 5218235"/>
                    <a:gd name="connsiteX11" fmla="*/ 1471101 w 1483633"/>
                    <a:gd name="connsiteY11" fmla="*/ 308719 h 5218235"/>
                    <a:gd name="connsiteX12" fmla="*/ 1123028 w 1483633"/>
                    <a:gd name="connsiteY12" fmla="*/ 626 h 5218235"/>
                    <a:gd name="connsiteX0" fmla="*/ 1123028 w 1483633"/>
                    <a:gd name="connsiteY0" fmla="*/ 626 h 5218235"/>
                    <a:gd name="connsiteX1" fmla="*/ 284593 w 1483633"/>
                    <a:gd name="connsiteY1" fmla="*/ 10033 h 5218235"/>
                    <a:gd name="connsiteX2" fmla="*/ 4721 w 1483633"/>
                    <a:gd name="connsiteY2" fmla="*/ 332236 h 5218235"/>
                    <a:gd name="connsiteX3" fmla="*/ 0 w 1483633"/>
                    <a:gd name="connsiteY3" fmla="*/ 4901919 h 5218235"/>
                    <a:gd name="connsiteX4" fmla="*/ 239942 w 1483633"/>
                    <a:gd name="connsiteY4" fmla="*/ 5123270 h 5218235"/>
                    <a:gd name="connsiteX5" fmla="*/ 524481 w 1483633"/>
                    <a:gd name="connsiteY5" fmla="*/ 4900709 h 5218235"/>
                    <a:gd name="connsiteX6" fmla="*/ 524481 w 1483633"/>
                    <a:gd name="connsiteY6" fmla="*/ 2424209 h 5218235"/>
                    <a:gd name="connsiteX7" fmla="*/ 959574 w 1483633"/>
                    <a:gd name="connsiteY7" fmla="*/ 2423034 h 5218235"/>
                    <a:gd name="connsiteX8" fmla="*/ 958398 w 1483633"/>
                    <a:gd name="connsiteY8" fmla="*/ 4911292 h 5218235"/>
                    <a:gd name="connsiteX9" fmla="*/ 1222981 w 1483633"/>
                    <a:gd name="connsiteY9" fmla="*/ 5218209 h 5218235"/>
                    <a:gd name="connsiteX10" fmla="*/ 1476981 w 1483633"/>
                    <a:gd name="connsiteY10" fmla="*/ 4900709 h 5218235"/>
                    <a:gd name="connsiteX11" fmla="*/ 1471101 w 1483633"/>
                    <a:gd name="connsiteY11" fmla="*/ 308719 h 5218235"/>
                    <a:gd name="connsiteX12" fmla="*/ 1123028 w 1483633"/>
                    <a:gd name="connsiteY12" fmla="*/ 626 h 5218235"/>
                    <a:gd name="connsiteX0" fmla="*/ 1123028 w 1483633"/>
                    <a:gd name="connsiteY0" fmla="*/ 626 h 5218235"/>
                    <a:gd name="connsiteX1" fmla="*/ 284593 w 1483633"/>
                    <a:gd name="connsiteY1" fmla="*/ 10033 h 5218235"/>
                    <a:gd name="connsiteX2" fmla="*/ 4721 w 1483633"/>
                    <a:gd name="connsiteY2" fmla="*/ 332236 h 5218235"/>
                    <a:gd name="connsiteX3" fmla="*/ 0 w 1483633"/>
                    <a:gd name="connsiteY3" fmla="*/ 4901919 h 5218235"/>
                    <a:gd name="connsiteX4" fmla="*/ 239942 w 1483633"/>
                    <a:gd name="connsiteY4" fmla="*/ 5193566 h 5218235"/>
                    <a:gd name="connsiteX5" fmla="*/ 524481 w 1483633"/>
                    <a:gd name="connsiteY5" fmla="*/ 4900709 h 5218235"/>
                    <a:gd name="connsiteX6" fmla="*/ 524481 w 1483633"/>
                    <a:gd name="connsiteY6" fmla="*/ 2424209 h 5218235"/>
                    <a:gd name="connsiteX7" fmla="*/ 959574 w 1483633"/>
                    <a:gd name="connsiteY7" fmla="*/ 2423034 h 5218235"/>
                    <a:gd name="connsiteX8" fmla="*/ 958398 w 1483633"/>
                    <a:gd name="connsiteY8" fmla="*/ 4911292 h 5218235"/>
                    <a:gd name="connsiteX9" fmla="*/ 1222981 w 1483633"/>
                    <a:gd name="connsiteY9" fmla="*/ 5218209 h 5218235"/>
                    <a:gd name="connsiteX10" fmla="*/ 1476981 w 1483633"/>
                    <a:gd name="connsiteY10" fmla="*/ 4900709 h 5218235"/>
                    <a:gd name="connsiteX11" fmla="*/ 1471101 w 1483633"/>
                    <a:gd name="connsiteY11" fmla="*/ 308719 h 5218235"/>
                    <a:gd name="connsiteX12" fmla="*/ 1123028 w 1483633"/>
                    <a:gd name="connsiteY12" fmla="*/ 626 h 5218235"/>
                    <a:gd name="connsiteX0" fmla="*/ 1123028 w 1483633"/>
                    <a:gd name="connsiteY0" fmla="*/ 626 h 5218235"/>
                    <a:gd name="connsiteX1" fmla="*/ 284593 w 1483633"/>
                    <a:gd name="connsiteY1" fmla="*/ 10033 h 5218235"/>
                    <a:gd name="connsiteX2" fmla="*/ 4721 w 1483633"/>
                    <a:gd name="connsiteY2" fmla="*/ 332236 h 5218235"/>
                    <a:gd name="connsiteX3" fmla="*/ 0 w 1483633"/>
                    <a:gd name="connsiteY3" fmla="*/ 4901919 h 5218235"/>
                    <a:gd name="connsiteX4" fmla="*/ 258687 w 1483633"/>
                    <a:gd name="connsiteY4" fmla="*/ 5193566 h 5218235"/>
                    <a:gd name="connsiteX5" fmla="*/ 524481 w 1483633"/>
                    <a:gd name="connsiteY5" fmla="*/ 4900709 h 5218235"/>
                    <a:gd name="connsiteX6" fmla="*/ 524481 w 1483633"/>
                    <a:gd name="connsiteY6" fmla="*/ 2424209 h 5218235"/>
                    <a:gd name="connsiteX7" fmla="*/ 959574 w 1483633"/>
                    <a:gd name="connsiteY7" fmla="*/ 2423034 h 5218235"/>
                    <a:gd name="connsiteX8" fmla="*/ 958398 w 1483633"/>
                    <a:gd name="connsiteY8" fmla="*/ 4911292 h 5218235"/>
                    <a:gd name="connsiteX9" fmla="*/ 1222981 w 1483633"/>
                    <a:gd name="connsiteY9" fmla="*/ 5218209 h 5218235"/>
                    <a:gd name="connsiteX10" fmla="*/ 1476981 w 1483633"/>
                    <a:gd name="connsiteY10" fmla="*/ 4900709 h 5218235"/>
                    <a:gd name="connsiteX11" fmla="*/ 1471101 w 1483633"/>
                    <a:gd name="connsiteY11" fmla="*/ 308719 h 5218235"/>
                    <a:gd name="connsiteX12" fmla="*/ 1123028 w 1483633"/>
                    <a:gd name="connsiteY12" fmla="*/ 626 h 5218235"/>
                    <a:gd name="connsiteX0" fmla="*/ 1123028 w 1483633"/>
                    <a:gd name="connsiteY0" fmla="*/ 626 h 5218235"/>
                    <a:gd name="connsiteX1" fmla="*/ 284593 w 1483633"/>
                    <a:gd name="connsiteY1" fmla="*/ 10033 h 5218235"/>
                    <a:gd name="connsiteX2" fmla="*/ 4721 w 1483633"/>
                    <a:gd name="connsiteY2" fmla="*/ 332236 h 5218235"/>
                    <a:gd name="connsiteX3" fmla="*/ 0 w 1483633"/>
                    <a:gd name="connsiteY3" fmla="*/ 4901919 h 5218235"/>
                    <a:gd name="connsiteX4" fmla="*/ 244629 w 1483633"/>
                    <a:gd name="connsiteY4" fmla="*/ 5193566 h 5218235"/>
                    <a:gd name="connsiteX5" fmla="*/ 524481 w 1483633"/>
                    <a:gd name="connsiteY5" fmla="*/ 4900709 h 5218235"/>
                    <a:gd name="connsiteX6" fmla="*/ 524481 w 1483633"/>
                    <a:gd name="connsiteY6" fmla="*/ 2424209 h 5218235"/>
                    <a:gd name="connsiteX7" fmla="*/ 959574 w 1483633"/>
                    <a:gd name="connsiteY7" fmla="*/ 2423034 h 5218235"/>
                    <a:gd name="connsiteX8" fmla="*/ 958398 w 1483633"/>
                    <a:gd name="connsiteY8" fmla="*/ 4911292 h 5218235"/>
                    <a:gd name="connsiteX9" fmla="*/ 1222981 w 1483633"/>
                    <a:gd name="connsiteY9" fmla="*/ 5218209 h 5218235"/>
                    <a:gd name="connsiteX10" fmla="*/ 1476981 w 1483633"/>
                    <a:gd name="connsiteY10" fmla="*/ 4900709 h 5218235"/>
                    <a:gd name="connsiteX11" fmla="*/ 1471101 w 1483633"/>
                    <a:gd name="connsiteY11" fmla="*/ 308719 h 5218235"/>
                    <a:gd name="connsiteX12" fmla="*/ 1123028 w 1483633"/>
                    <a:gd name="connsiteY12" fmla="*/ 626 h 5218235"/>
                    <a:gd name="connsiteX0" fmla="*/ 1123028 w 1483633"/>
                    <a:gd name="connsiteY0" fmla="*/ 626 h 5218235"/>
                    <a:gd name="connsiteX1" fmla="*/ 284593 w 1483633"/>
                    <a:gd name="connsiteY1" fmla="*/ 10033 h 5218235"/>
                    <a:gd name="connsiteX2" fmla="*/ 4721 w 1483633"/>
                    <a:gd name="connsiteY2" fmla="*/ 332236 h 5218235"/>
                    <a:gd name="connsiteX3" fmla="*/ 0 w 1483633"/>
                    <a:gd name="connsiteY3" fmla="*/ 4901919 h 5218235"/>
                    <a:gd name="connsiteX4" fmla="*/ 244629 w 1483633"/>
                    <a:gd name="connsiteY4" fmla="*/ 5193566 h 5218235"/>
                    <a:gd name="connsiteX5" fmla="*/ 524481 w 1483633"/>
                    <a:gd name="connsiteY5" fmla="*/ 4900709 h 5218235"/>
                    <a:gd name="connsiteX6" fmla="*/ 501050 w 1483633"/>
                    <a:gd name="connsiteY6" fmla="*/ 2424209 h 5218235"/>
                    <a:gd name="connsiteX7" fmla="*/ 959574 w 1483633"/>
                    <a:gd name="connsiteY7" fmla="*/ 2423034 h 5218235"/>
                    <a:gd name="connsiteX8" fmla="*/ 958398 w 1483633"/>
                    <a:gd name="connsiteY8" fmla="*/ 4911292 h 5218235"/>
                    <a:gd name="connsiteX9" fmla="*/ 1222981 w 1483633"/>
                    <a:gd name="connsiteY9" fmla="*/ 5218209 h 5218235"/>
                    <a:gd name="connsiteX10" fmla="*/ 1476981 w 1483633"/>
                    <a:gd name="connsiteY10" fmla="*/ 4900709 h 5218235"/>
                    <a:gd name="connsiteX11" fmla="*/ 1471101 w 1483633"/>
                    <a:gd name="connsiteY11" fmla="*/ 308719 h 5218235"/>
                    <a:gd name="connsiteX12" fmla="*/ 1123028 w 1483633"/>
                    <a:gd name="connsiteY12" fmla="*/ 626 h 5218235"/>
                    <a:gd name="connsiteX0" fmla="*/ 1123028 w 1483633"/>
                    <a:gd name="connsiteY0" fmla="*/ 626 h 5218235"/>
                    <a:gd name="connsiteX1" fmla="*/ 284593 w 1483633"/>
                    <a:gd name="connsiteY1" fmla="*/ 10033 h 5218235"/>
                    <a:gd name="connsiteX2" fmla="*/ 4721 w 1483633"/>
                    <a:gd name="connsiteY2" fmla="*/ 332236 h 5218235"/>
                    <a:gd name="connsiteX3" fmla="*/ 0 w 1483633"/>
                    <a:gd name="connsiteY3" fmla="*/ 4901919 h 5218235"/>
                    <a:gd name="connsiteX4" fmla="*/ 244629 w 1483633"/>
                    <a:gd name="connsiteY4" fmla="*/ 5193566 h 5218235"/>
                    <a:gd name="connsiteX5" fmla="*/ 660382 w 1483633"/>
                    <a:gd name="connsiteY5" fmla="*/ 4900709 h 5218235"/>
                    <a:gd name="connsiteX6" fmla="*/ 501050 w 1483633"/>
                    <a:gd name="connsiteY6" fmla="*/ 2424209 h 5218235"/>
                    <a:gd name="connsiteX7" fmla="*/ 959574 w 1483633"/>
                    <a:gd name="connsiteY7" fmla="*/ 2423034 h 5218235"/>
                    <a:gd name="connsiteX8" fmla="*/ 958398 w 1483633"/>
                    <a:gd name="connsiteY8" fmla="*/ 4911292 h 5218235"/>
                    <a:gd name="connsiteX9" fmla="*/ 1222981 w 1483633"/>
                    <a:gd name="connsiteY9" fmla="*/ 5218209 h 5218235"/>
                    <a:gd name="connsiteX10" fmla="*/ 1476981 w 1483633"/>
                    <a:gd name="connsiteY10" fmla="*/ 4900709 h 5218235"/>
                    <a:gd name="connsiteX11" fmla="*/ 1471101 w 1483633"/>
                    <a:gd name="connsiteY11" fmla="*/ 308719 h 5218235"/>
                    <a:gd name="connsiteX12" fmla="*/ 1123028 w 1483633"/>
                    <a:gd name="connsiteY12" fmla="*/ 626 h 5218235"/>
                    <a:gd name="connsiteX0" fmla="*/ 1123028 w 1483633"/>
                    <a:gd name="connsiteY0" fmla="*/ 626 h 5218235"/>
                    <a:gd name="connsiteX1" fmla="*/ 284593 w 1483633"/>
                    <a:gd name="connsiteY1" fmla="*/ 10033 h 5218235"/>
                    <a:gd name="connsiteX2" fmla="*/ 4721 w 1483633"/>
                    <a:gd name="connsiteY2" fmla="*/ 332236 h 5218235"/>
                    <a:gd name="connsiteX3" fmla="*/ 0 w 1483633"/>
                    <a:gd name="connsiteY3" fmla="*/ 4901919 h 5218235"/>
                    <a:gd name="connsiteX4" fmla="*/ 244629 w 1483633"/>
                    <a:gd name="connsiteY4" fmla="*/ 5193566 h 5218235"/>
                    <a:gd name="connsiteX5" fmla="*/ 505736 w 1483633"/>
                    <a:gd name="connsiteY5" fmla="*/ 4891337 h 5218235"/>
                    <a:gd name="connsiteX6" fmla="*/ 501050 w 1483633"/>
                    <a:gd name="connsiteY6" fmla="*/ 2424209 h 5218235"/>
                    <a:gd name="connsiteX7" fmla="*/ 959574 w 1483633"/>
                    <a:gd name="connsiteY7" fmla="*/ 2423034 h 5218235"/>
                    <a:gd name="connsiteX8" fmla="*/ 958398 w 1483633"/>
                    <a:gd name="connsiteY8" fmla="*/ 4911292 h 5218235"/>
                    <a:gd name="connsiteX9" fmla="*/ 1222981 w 1483633"/>
                    <a:gd name="connsiteY9" fmla="*/ 5218209 h 5218235"/>
                    <a:gd name="connsiteX10" fmla="*/ 1476981 w 1483633"/>
                    <a:gd name="connsiteY10" fmla="*/ 4900709 h 5218235"/>
                    <a:gd name="connsiteX11" fmla="*/ 1471101 w 1483633"/>
                    <a:gd name="connsiteY11" fmla="*/ 308719 h 5218235"/>
                    <a:gd name="connsiteX12" fmla="*/ 1123028 w 1483633"/>
                    <a:gd name="connsiteY12" fmla="*/ 626 h 5218235"/>
                    <a:gd name="connsiteX0" fmla="*/ 1123028 w 1483633"/>
                    <a:gd name="connsiteY0" fmla="*/ 626 h 5218235"/>
                    <a:gd name="connsiteX1" fmla="*/ 284593 w 1483633"/>
                    <a:gd name="connsiteY1" fmla="*/ 10033 h 5218235"/>
                    <a:gd name="connsiteX2" fmla="*/ 4721 w 1483633"/>
                    <a:gd name="connsiteY2" fmla="*/ 332236 h 5218235"/>
                    <a:gd name="connsiteX3" fmla="*/ 0 w 1483633"/>
                    <a:gd name="connsiteY3" fmla="*/ 4901919 h 5218235"/>
                    <a:gd name="connsiteX4" fmla="*/ 244629 w 1483633"/>
                    <a:gd name="connsiteY4" fmla="*/ 5193566 h 5218235"/>
                    <a:gd name="connsiteX5" fmla="*/ 505736 w 1483633"/>
                    <a:gd name="connsiteY5" fmla="*/ 4891337 h 5218235"/>
                    <a:gd name="connsiteX6" fmla="*/ 501050 w 1483633"/>
                    <a:gd name="connsiteY6" fmla="*/ 2424209 h 5218235"/>
                    <a:gd name="connsiteX7" fmla="*/ 959574 w 1483633"/>
                    <a:gd name="connsiteY7" fmla="*/ 2423034 h 5218235"/>
                    <a:gd name="connsiteX8" fmla="*/ 958398 w 1483633"/>
                    <a:gd name="connsiteY8" fmla="*/ 4911292 h 5218235"/>
                    <a:gd name="connsiteX9" fmla="*/ 1222981 w 1483633"/>
                    <a:gd name="connsiteY9" fmla="*/ 5218209 h 5218235"/>
                    <a:gd name="connsiteX10" fmla="*/ 1476981 w 1483633"/>
                    <a:gd name="connsiteY10" fmla="*/ 4900709 h 5218235"/>
                    <a:gd name="connsiteX11" fmla="*/ 1471101 w 1483633"/>
                    <a:gd name="connsiteY11" fmla="*/ 308719 h 5218235"/>
                    <a:gd name="connsiteX12" fmla="*/ 1123028 w 1483633"/>
                    <a:gd name="connsiteY12" fmla="*/ 626 h 5218235"/>
                    <a:gd name="connsiteX0" fmla="*/ 1123028 w 1483633"/>
                    <a:gd name="connsiteY0" fmla="*/ 626 h 5199491"/>
                    <a:gd name="connsiteX1" fmla="*/ 284593 w 1483633"/>
                    <a:gd name="connsiteY1" fmla="*/ 10033 h 5199491"/>
                    <a:gd name="connsiteX2" fmla="*/ 4721 w 1483633"/>
                    <a:gd name="connsiteY2" fmla="*/ 332236 h 5199491"/>
                    <a:gd name="connsiteX3" fmla="*/ 0 w 1483633"/>
                    <a:gd name="connsiteY3" fmla="*/ 4901919 h 5199491"/>
                    <a:gd name="connsiteX4" fmla="*/ 244629 w 1483633"/>
                    <a:gd name="connsiteY4" fmla="*/ 5193566 h 5199491"/>
                    <a:gd name="connsiteX5" fmla="*/ 505736 w 1483633"/>
                    <a:gd name="connsiteY5" fmla="*/ 4891337 h 5199491"/>
                    <a:gd name="connsiteX6" fmla="*/ 501050 w 1483633"/>
                    <a:gd name="connsiteY6" fmla="*/ 2424209 h 5199491"/>
                    <a:gd name="connsiteX7" fmla="*/ 959574 w 1483633"/>
                    <a:gd name="connsiteY7" fmla="*/ 2423034 h 5199491"/>
                    <a:gd name="connsiteX8" fmla="*/ 958398 w 1483633"/>
                    <a:gd name="connsiteY8" fmla="*/ 4911292 h 5199491"/>
                    <a:gd name="connsiteX9" fmla="*/ 1222981 w 1483633"/>
                    <a:gd name="connsiteY9" fmla="*/ 5199463 h 5199491"/>
                    <a:gd name="connsiteX10" fmla="*/ 1476981 w 1483633"/>
                    <a:gd name="connsiteY10" fmla="*/ 4900709 h 5199491"/>
                    <a:gd name="connsiteX11" fmla="*/ 1471101 w 1483633"/>
                    <a:gd name="connsiteY11" fmla="*/ 308719 h 5199491"/>
                    <a:gd name="connsiteX12" fmla="*/ 1123028 w 1483633"/>
                    <a:gd name="connsiteY12" fmla="*/ 626 h 5199491"/>
                    <a:gd name="connsiteX0" fmla="*/ 1123028 w 1477074"/>
                    <a:gd name="connsiteY0" fmla="*/ 626 h 5199493"/>
                    <a:gd name="connsiteX1" fmla="*/ 284593 w 1477074"/>
                    <a:gd name="connsiteY1" fmla="*/ 10033 h 5199493"/>
                    <a:gd name="connsiteX2" fmla="*/ 4721 w 1477074"/>
                    <a:gd name="connsiteY2" fmla="*/ 332236 h 5199493"/>
                    <a:gd name="connsiteX3" fmla="*/ 0 w 1477074"/>
                    <a:gd name="connsiteY3" fmla="*/ 4901919 h 5199493"/>
                    <a:gd name="connsiteX4" fmla="*/ 244629 w 1477074"/>
                    <a:gd name="connsiteY4" fmla="*/ 5193566 h 5199493"/>
                    <a:gd name="connsiteX5" fmla="*/ 505736 w 1477074"/>
                    <a:gd name="connsiteY5" fmla="*/ 4891337 h 5199493"/>
                    <a:gd name="connsiteX6" fmla="*/ 501050 w 1477074"/>
                    <a:gd name="connsiteY6" fmla="*/ 2424209 h 5199493"/>
                    <a:gd name="connsiteX7" fmla="*/ 959574 w 1477074"/>
                    <a:gd name="connsiteY7" fmla="*/ 2423034 h 5199493"/>
                    <a:gd name="connsiteX8" fmla="*/ 958398 w 1477074"/>
                    <a:gd name="connsiteY8" fmla="*/ 4911292 h 5199493"/>
                    <a:gd name="connsiteX9" fmla="*/ 1222981 w 1477074"/>
                    <a:gd name="connsiteY9" fmla="*/ 5199463 h 5199493"/>
                    <a:gd name="connsiteX10" fmla="*/ 1476981 w 1477074"/>
                    <a:gd name="connsiteY10" fmla="*/ 4900709 h 5199493"/>
                    <a:gd name="connsiteX11" fmla="*/ 1471101 w 1477074"/>
                    <a:gd name="connsiteY11" fmla="*/ 308719 h 5199493"/>
                    <a:gd name="connsiteX12" fmla="*/ 1123028 w 1477074"/>
                    <a:gd name="connsiteY12" fmla="*/ 626 h 5199493"/>
                    <a:gd name="connsiteX0" fmla="*/ 1123028 w 1477074"/>
                    <a:gd name="connsiteY0" fmla="*/ 626 h 5199493"/>
                    <a:gd name="connsiteX1" fmla="*/ 284593 w 1477074"/>
                    <a:gd name="connsiteY1" fmla="*/ 10033 h 5199493"/>
                    <a:gd name="connsiteX2" fmla="*/ 4721 w 1477074"/>
                    <a:gd name="connsiteY2" fmla="*/ 332236 h 5199493"/>
                    <a:gd name="connsiteX3" fmla="*/ 0 w 1477074"/>
                    <a:gd name="connsiteY3" fmla="*/ 4901919 h 5199493"/>
                    <a:gd name="connsiteX4" fmla="*/ 244629 w 1477074"/>
                    <a:gd name="connsiteY4" fmla="*/ 5193566 h 5199493"/>
                    <a:gd name="connsiteX5" fmla="*/ 505736 w 1477074"/>
                    <a:gd name="connsiteY5" fmla="*/ 4891337 h 5199493"/>
                    <a:gd name="connsiteX6" fmla="*/ 501050 w 1477074"/>
                    <a:gd name="connsiteY6" fmla="*/ 3409286 h 5199493"/>
                    <a:gd name="connsiteX7" fmla="*/ 959574 w 1477074"/>
                    <a:gd name="connsiteY7" fmla="*/ 2423034 h 5199493"/>
                    <a:gd name="connsiteX8" fmla="*/ 958398 w 1477074"/>
                    <a:gd name="connsiteY8" fmla="*/ 4911292 h 5199493"/>
                    <a:gd name="connsiteX9" fmla="*/ 1222981 w 1477074"/>
                    <a:gd name="connsiteY9" fmla="*/ 5199463 h 5199493"/>
                    <a:gd name="connsiteX10" fmla="*/ 1476981 w 1477074"/>
                    <a:gd name="connsiteY10" fmla="*/ 4900709 h 5199493"/>
                    <a:gd name="connsiteX11" fmla="*/ 1471101 w 1477074"/>
                    <a:gd name="connsiteY11" fmla="*/ 308719 h 5199493"/>
                    <a:gd name="connsiteX12" fmla="*/ 1123028 w 1477074"/>
                    <a:gd name="connsiteY12" fmla="*/ 626 h 5199493"/>
                    <a:gd name="connsiteX0" fmla="*/ 1123028 w 1477074"/>
                    <a:gd name="connsiteY0" fmla="*/ 626 h 5199493"/>
                    <a:gd name="connsiteX1" fmla="*/ 284593 w 1477074"/>
                    <a:gd name="connsiteY1" fmla="*/ 10033 h 5199493"/>
                    <a:gd name="connsiteX2" fmla="*/ 4721 w 1477074"/>
                    <a:gd name="connsiteY2" fmla="*/ 332236 h 5199493"/>
                    <a:gd name="connsiteX3" fmla="*/ 0 w 1477074"/>
                    <a:gd name="connsiteY3" fmla="*/ 4901919 h 5199493"/>
                    <a:gd name="connsiteX4" fmla="*/ 244629 w 1477074"/>
                    <a:gd name="connsiteY4" fmla="*/ 5193566 h 5199493"/>
                    <a:gd name="connsiteX5" fmla="*/ 505736 w 1477074"/>
                    <a:gd name="connsiteY5" fmla="*/ 4891337 h 5199493"/>
                    <a:gd name="connsiteX6" fmla="*/ 501050 w 1477074"/>
                    <a:gd name="connsiteY6" fmla="*/ 3409286 h 5199493"/>
                    <a:gd name="connsiteX7" fmla="*/ 959574 w 1477074"/>
                    <a:gd name="connsiteY7" fmla="*/ 3408110 h 5199493"/>
                    <a:gd name="connsiteX8" fmla="*/ 958398 w 1477074"/>
                    <a:gd name="connsiteY8" fmla="*/ 4911292 h 5199493"/>
                    <a:gd name="connsiteX9" fmla="*/ 1222981 w 1477074"/>
                    <a:gd name="connsiteY9" fmla="*/ 5199463 h 5199493"/>
                    <a:gd name="connsiteX10" fmla="*/ 1476981 w 1477074"/>
                    <a:gd name="connsiteY10" fmla="*/ 4900709 h 5199493"/>
                    <a:gd name="connsiteX11" fmla="*/ 1471101 w 1477074"/>
                    <a:gd name="connsiteY11" fmla="*/ 308719 h 5199493"/>
                    <a:gd name="connsiteX12" fmla="*/ 1123028 w 1477074"/>
                    <a:gd name="connsiteY12" fmla="*/ 626 h 5199493"/>
                    <a:gd name="connsiteX0" fmla="*/ 1123028 w 1477074"/>
                    <a:gd name="connsiteY0" fmla="*/ 626 h 5199493"/>
                    <a:gd name="connsiteX1" fmla="*/ 284593 w 1477074"/>
                    <a:gd name="connsiteY1" fmla="*/ 10033 h 5199493"/>
                    <a:gd name="connsiteX2" fmla="*/ 14881 w 1477074"/>
                    <a:gd name="connsiteY2" fmla="*/ 2783733 h 5199493"/>
                    <a:gd name="connsiteX3" fmla="*/ 0 w 1477074"/>
                    <a:gd name="connsiteY3" fmla="*/ 4901919 h 5199493"/>
                    <a:gd name="connsiteX4" fmla="*/ 244629 w 1477074"/>
                    <a:gd name="connsiteY4" fmla="*/ 5193566 h 5199493"/>
                    <a:gd name="connsiteX5" fmla="*/ 505736 w 1477074"/>
                    <a:gd name="connsiteY5" fmla="*/ 4891337 h 5199493"/>
                    <a:gd name="connsiteX6" fmla="*/ 501050 w 1477074"/>
                    <a:gd name="connsiteY6" fmla="*/ 3409286 h 5199493"/>
                    <a:gd name="connsiteX7" fmla="*/ 959574 w 1477074"/>
                    <a:gd name="connsiteY7" fmla="*/ 3408110 h 5199493"/>
                    <a:gd name="connsiteX8" fmla="*/ 958398 w 1477074"/>
                    <a:gd name="connsiteY8" fmla="*/ 4911292 h 5199493"/>
                    <a:gd name="connsiteX9" fmla="*/ 1222981 w 1477074"/>
                    <a:gd name="connsiteY9" fmla="*/ 5199463 h 5199493"/>
                    <a:gd name="connsiteX10" fmla="*/ 1476981 w 1477074"/>
                    <a:gd name="connsiteY10" fmla="*/ 4900709 h 5199493"/>
                    <a:gd name="connsiteX11" fmla="*/ 1471101 w 1477074"/>
                    <a:gd name="connsiteY11" fmla="*/ 308719 h 5199493"/>
                    <a:gd name="connsiteX12" fmla="*/ 1123028 w 1477074"/>
                    <a:gd name="connsiteY12" fmla="*/ 626 h 5199493"/>
                    <a:gd name="connsiteX0" fmla="*/ 1123028 w 1477074"/>
                    <a:gd name="connsiteY0" fmla="*/ 626 h 5199493"/>
                    <a:gd name="connsiteX1" fmla="*/ 345553 w 1477074"/>
                    <a:gd name="connsiteY1" fmla="*/ 2405559 h 5199493"/>
                    <a:gd name="connsiteX2" fmla="*/ 14881 w 1477074"/>
                    <a:gd name="connsiteY2" fmla="*/ 2783733 h 5199493"/>
                    <a:gd name="connsiteX3" fmla="*/ 0 w 1477074"/>
                    <a:gd name="connsiteY3" fmla="*/ 4901919 h 5199493"/>
                    <a:gd name="connsiteX4" fmla="*/ 244629 w 1477074"/>
                    <a:gd name="connsiteY4" fmla="*/ 5193566 h 5199493"/>
                    <a:gd name="connsiteX5" fmla="*/ 505736 w 1477074"/>
                    <a:gd name="connsiteY5" fmla="*/ 4891337 h 5199493"/>
                    <a:gd name="connsiteX6" fmla="*/ 501050 w 1477074"/>
                    <a:gd name="connsiteY6" fmla="*/ 3409286 h 5199493"/>
                    <a:gd name="connsiteX7" fmla="*/ 959574 w 1477074"/>
                    <a:gd name="connsiteY7" fmla="*/ 3408110 h 5199493"/>
                    <a:gd name="connsiteX8" fmla="*/ 958398 w 1477074"/>
                    <a:gd name="connsiteY8" fmla="*/ 4911292 h 5199493"/>
                    <a:gd name="connsiteX9" fmla="*/ 1222981 w 1477074"/>
                    <a:gd name="connsiteY9" fmla="*/ 5199463 h 5199493"/>
                    <a:gd name="connsiteX10" fmla="*/ 1476981 w 1477074"/>
                    <a:gd name="connsiteY10" fmla="*/ 4900709 h 5199493"/>
                    <a:gd name="connsiteX11" fmla="*/ 1471101 w 1477074"/>
                    <a:gd name="connsiteY11" fmla="*/ 308719 h 5199493"/>
                    <a:gd name="connsiteX12" fmla="*/ 1123028 w 1477074"/>
                    <a:gd name="connsiteY12" fmla="*/ 626 h 5199493"/>
                    <a:gd name="connsiteX0" fmla="*/ 1102708 w 1477074"/>
                    <a:gd name="connsiteY0" fmla="*/ 2130623 h 4911575"/>
                    <a:gd name="connsiteX1" fmla="*/ 345553 w 1477074"/>
                    <a:gd name="connsiteY1" fmla="*/ 2117641 h 4911575"/>
                    <a:gd name="connsiteX2" fmla="*/ 14881 w 1477074"/>
                    <a:gd name="connsiteY2" fmla="*/ 2495815 h 4911575"/>
                    <a:gd name="connsiteX3" fmla="*/ 0 w 1477074"/>
                    <a:gd name="connsiteY3" fmla="*/ 4614001 h 4911575"/>
                    <a:gd name="connsiteX4" fmla="*/ 244629 w 1477074"/>
                    <a:gd name="connsiteY4" fmla="*/ 4905648 h 4911575"/>
                    <a:gd name="connsiteX5" fmla="*/ 505736 w 1477074"/>
                    <a:gd name="connsiteY5" fmla="*/ 4603419 h 4911575"/>
                    <a:gd name="connsiteX6" fmla="*/ 501050 w 1477074"/>
                    <a:gd name="connsiteY6" fmla="*/ 3121368 h 4911575"/>
                    <a:gd name="connsiteX7" fmla="*/ 959574 w 1477074"/>
                    <a:gd name="connsiteY7" fmla="*/ 3120192 h 4911575"/>
                    <a:gd name="connsiteX8" fmla="*/ 958398 w 1477074"/>
                    <a:gd name="connsiteY8" fmla="*/ 4623374 h 4911575"/>
                    <a:gd name="connsiteX9" fmla="*/ 1222981 w 1477074"/>
                    <a:gd name="connsiteY9" fmla="*/ 4911545 h 4911575"/>
                    <a:gd name="connsiteX10" fmla="*/ 1476981 w 1477074"/>
                    <a:gd name="connsiteY10" fmla="*/ 4612791 h 4911575"/>
                    <a:gd name="connsiteX11" fmla="*/ 1471101 w 1477074"/>
                    <a:gd name="connsiteY11" fmla="*/ 20801 h 4911575"/>
                    <a:gd name="connsiteX12" fmla="*/ 1102708 w 1477074"/>
                    <a:gd name="connsiteY12" fmla="*/ 2130623 h 4911575"/>
                    <a:gd name="connsiteX0" fmla="*/ 1102708 w 1477074"/>
                    <a:gd name="connsiteY0" fmla="*/ 13002 h 2793954"/>
                    <a:gd name="connsiteX1" fmla="*/ 345553 w 1477074"/>
                    <a:gd name="connsiteY1" fmla="*/ 20 h 2793954"/>
                    <a:gd name="connsiteX2" fmla="*/ 14881 w 1477074"/>
                    <a:gd name="connsiteY2" fmla="*/ 378194 h 2793954"/>
                    <a:gd name="connsiteX3" fmla="*/ 0 w 1477074"/>
                    <a:gd name="connsiteY3" fmla="*/ 2496380 h 2793954"/>
                    <a:gd name="connsiteX4" fmla="*/ 244629 w 1477074"/>
                    <a:gd name="connsiteY4" fmla="*/ 2788027 h 2793954"/>
                    <a:gd name="connsiteX5" fmla="*/ 505736 w 1477074"/>
                    <a:gd name="connsiteY5" fmla="*/ 2485798 h 2793954"/>
                    <a:gd name="connsiteX6" fmla="*/ 501050 w 1477074"/>
                    <a:gd name="connsiteY6" fmla="*/ 1003747 h 2793954"/>
                    <a:gd name="connsiteX7" fmla="*/ 959574 w 1477074"/>
                    <a:gd name="connsiteY7" fmla="*/ 1002571 h 2793954"/>
                    <a:gd name="connsiteX8" fmla="*/ 958398 w 1477074"/>
                    <a:gd name="connsiteY8" fmla="*/ 2505753 h 2793954"/>
                    <a:gd name="connsiteX9" fmla="*/ 1222981 w 1477074"/>
                    <a:gd name="connsiteY9" fmla="*/ 2793924 h 2793954"/>
                    <a:gd name="connsiteX10" fmla="*/ 1476981 w 1477074"/>
                    <a:gd name="connsiteY10" fmla="*/ 2495170 h 2793954"/>
                    <a:gd name="connsiteX11" fmla="*/ 1440621 w 1477074"/>
                    <a:gd name="connsiteY11" fmla="*/ 377066 h 2793954"/>
                    <a:gd name="connsiteX12" fmla="*/ 1102708 w 1477074"/>
                    <a:gd name="connsiteY12" fmla="*/ 13002 h 2793954"/>
                    <a:gd name="connsiteX0" fmla="*/ 1102708 w 1654556"/>
                    <a:gd name="connsiteY0" fmla="*/ 13002 h 2793954"/>
                    <a:gd name="connsiteX1" fmla="*/ 345553 w 1654556"/>
                    <a:gd name="connsiteY1" fmla="*/ 20 h 2793954"/>
                    <a:gd name="connsiteX2" fmla="*/ 14881 w 1654556"/>
                    <a:gd name="connsiteY2" fmla="*/ 378194 h 2793954"/>
                    <a:gd name="connsiteX3" fmla="*/ 0 w 1654556"/>
                    <a:gd name="connsiteY3" fmla="*/ 2496380 h 2793954"/>
                    <a:gd name="connsiteX4" fmla="*/ 244629 w 1654556"/>
                    <a:gd name="connsiteY4" fmla="*/ 2788027 h 2793954"/>
                    <a:gd name="connsiteX5" fmla="*/ 505736 w 1654556"/>
                    <a:gd name="connsiteY5" fmla="*/ 2485798 h 2793954"/>
                    <a:gd name="connsiteX6" fmla="*/ 501050 w 1654556"/>
                    <a:gd name="connsiteY6" fmla="*/ 1003747 h 2793954"/>
                    <a:gd name="connsiteX7" fmla="*/ 959574 w 1654556"/>
                    <a:gd name="connsiteY7" fmla="*/ 1002571 h 2793954"/>
                    <a:gd name="connsiteX8" fmla="*/ 958398 w 1654556"/>
                    <a:gd name="connsiteY8" fmla="*/ 2505753 h 2793954"/>
                    <a:gd name="connsiteX9" fmla="*/ 1222981 w 1654556"/>
                    <a:gd name="connsiteY9" fmla="*/ 2793924 h 2793954"/>
                    <a:gd name="connsiteX10" fmla="*/ 1476981 w 1654556"/>
                    <a:gd name="connsiteY10" fmla="*/ 2495170 h 2793954"/>
                    <a:gd name="connsiteX11" fmla="*/ 1653981 w 1654556"/>
                    <a:gd name="connsiteY11" fmla="*/ 354677 h 2793954"/>
                    <a:gd name="connsiteX12" fmla="*/ 1102708 w 1654556"/>
                    <a:gd name="connsiteY12" fmla="*/ 13002 h 2793954"/>
                    <a:gd name="connsiteX0" fmla="*/ 1102708 w 1477074"/>
                    <a:gd name="connsiteY0" fmla="*/ 13002 h 2793954"/>
                    <a:gd name="connsiteX1" fmla="*/ 345553 w 1477074"/>
                    <a:gd name="connsiteY1" fmla="*/ 20 h 2793954"/>
                    <a:gd name="connsiteX2" fmla="*/ 14881 w 1477074"/>
                    <a:gd name="connsiteY2" fmla="*/ 378194 h 2793954"/>
                    <a:gd name="connsiteX3" fmla="*/ 0 w 1477074"/>
                    <a:gd name="connsiteY3" fmla="*/ 2496380 h 2793954"/>
                    <a:gd name="connsiteX4" fmla="*/ 244629 w 1477074"/>
                    <a:gd name="connsiteY4" fmla="*/ 2788027 h 2793954"/>
                    <a:gd name="connsiteX5" fmla="*/ 505736 w 1477074"/>
                    <a:gd name="connsiteY5" fmla="*/ 2485798 h 2793954"/>
                    <a:gd name="connsiteX6" fmla="*/ 501050 w 1477074"/>
                    <a:gd name="connsiteY6" fmla="*/ 1003747 h 2793954"/>
                    <a:gd name="connsiteX7" fmla="*/ 959574 w 1477074"/>
                    <a:gd name="connsiteY7" fmla="*/ 1002571 h 2793954"/>
                    <a:gd name="connsiteX8" fmla="*/ 958398 w 1477074"/>
                    <a:gd name="connsiteY8" fmla="*/ 2505753 h 2793954"/>
                    <a:gd name="connsiteX9" fmla="*/ 1222981 w 1477074"/>
                    <a:gd name="connsiteY9" fmla="*/ 2793924 h 2793954"/>
                    <a:gd name="connsiteX10" fmla="*/ 1476981 w 1477074"/>
                    <a:gd name="connsiteY10" fmla="*/ 2495170 h 2793954"/>
                    <a:gd name="connsiteX11" fmla="*/ 1450781 w 1477074"/>
                    <a:gd name="connsiteY11" fmla="*/ 365871 h 2793954"/>
                    <a:gd name="connsiteX12" fmla="*/ 1102708 w 1477074"/>
                    <a:gd name="connsiteY12" fmla="*/ 13002 h 2793954"/>
                    <a:gd name="connsiteX0" fmla="*/ 1102708 w 1979438"/>
                    <a:gd name="connsiteY0" fmla="*/ 13002 h 2793954"/>
                    <a:gd name="connsiteX1" fmla="*/ 345553 w 1979438"/>
                    <a:gd name="connsiteY1" fmla="*/ 20 h 2793954"/>
                    <a:gd name="connsiteX2" fmla="*/ 14881 w 1979438"/>
                    <a:gd name="connsiteY2" fmla="*/ 378194 h 2793954"/>
                    <a:gd name="connsiteX3" fmla="*/ 0 w 1979438"/>
                    <a:gd name="connsiteY3" fmla="*/ 2496380 h 2793954"/>
                    <a:gd name="connsiteX4" fmla="*/ 244629 w 1979438"/>
                    <a:gd name="connsiteY4" fmla="*/ 2788027 h 2793954"/>
                    <a:gd name="connsiteX5" fmla="*/ 505736 w 1979438"/>
                    <a:gd name="connsiteY5" fmla="*/ 2485798 h 2793954"/>
                    <a:gd name="connsiteX6" fmla="*/ 501050 w 1979438"/>
                    <a:gd name="connsiteY6" fmla="*/ 1003747 h 2793954"/>
                    <a:gd name="connsiteX7" fmla="*/ 959574 w 1979438"/>
                    <a:gd name="connsiteY7" fmla="*/ 1002571 h 2793954"/>
                    <a:gd name="connsiteX8" fmla="*/ 958398 w 1979438"/>
                    <a:gd name="connsiteY8" fmla="*/ 2505753 h 2793954"/>
                    <a:gd name="connsiteX9" fmla="*/ 1222981 w 1979438"/>
                    <a:gd name="connsiteY9" fmla="*/ 2793924 h 2793954"/>
                    <a:gd name="connsiteX10" fmla="*/ 1476981 w 1979438"/>
                    <a:gd name="connsiteY10" fmla="*/ 2495170 h 2793954"/>
                    <a:gd name="connsiteX11" fmla="*/ 1979101 w 1979438"/>
                    <a:gd name="connsiteY11" fmla="*/ 332289 h 2793954"/>
                    <a:gd name="connsiteX12" fmla="*/ 1102708 w 1979438"/>
                    <a:gd name="connsiteY12" fmla="*/ 13002 h 2793954"/>
                    <a:gd name="connsiteX0" fmla="*/ 1102708 w 1522706"/>
                    <a:gd name="connsiteY0" fmla="*/ 13002 h 2793954"/>
                    <a:gd name="connsiteX1" fmla="*/ 345553 w 1522706"/>
                    <a:gd name="connsiteY1" fmla="*/ 20 h 2793954"/>
                    <a:gd name="connsiteX2" fmla="*/ 14881 w 1522706"/>
                    <a:gd name="connsiteY2" fmla="*/ 378194 h 2793954"/>
                    <a:gd name="connsiteX3" fmla="*/ 0 w 1522706"/>
                    <a:gd name="connsiteY3" fmla="*/ 2496380 h 2793954"/>
                    <a:gd name="connsiteX4" fmla="*/ 244629 w 1522706"/>
                    <a:gd name="connsiteY4" fmla="*/ 2788027 h 2793954"/>
                    <a:gd name="connsiteX5" fmla="*/ 505736 w 1522706"/>
                    <a:gd name="connsiteY5" fmla="*/ 2485798 h 2793954"/>
                    <a:gd name="connsiteX6" fmla="*/ 501050 w 1522706"/>
                    <a:gd name="connsiteY6" fmla="*/ 1003747 h 2793954"/>
                    <a:gd name="connsiteX7" fmla="*/ 959574 w 1522706"/>
                    <a:gd name="connsiteY7" fmla="*/ 1002571 h 2793954"/>
                    <a:gd name="connsiteX8" fmla="*/ 958398 w 1522706"/>
                    <a:gd name="connsiteY8" fmla="*/ 2505753 h 2793954"/>
                    <a:gd name="connsiteX9" fmla="*/ 1222981 w 1522706"/>
                    <a:gd name="connsiteY9" fmla="*/ 2793924 h 2793954"/>
                    <a:gd name="connsiteX10" fmla="*/ 1476981 w 1522706"/>
                    <a:gd name="connsiteY10" fmla="*/ 2495170 h 2793954"/>
                    <a:gd name="connsiteX11" fmla="*/ 1521901 w 1522706"/>
                    <a:gd name="connsiteY11" fmla="*/ 377065 h 2793954"/>
                    <a:gd name="connsiteX12" fmla="*/ 1102708 w 1522706"/>
                    <a:gd name="connsiteY12" fmla="*/ 13002 h 2793954"/>
                    <a:gd name="connsiteX0" fmla="*/ 1102708 w 1477074"/>
                    <a:gd name="connsiteY0" fmla="*/ 13002 h 2793954"/>
                    <a:gd name="connsiteX1" fmla="*/ 345553 w 1477074"/>
                    <a:gd name="connsiteY1" fmla="*/ 20 h 2793954"/>
                    <a:gd name="connsiteX2" fmla="*/ 14881 w 1477074"/>
                    <a:gd name="connsiteY2" fmla="*/ 378194 h 2793954"/>
                    <a:gd name="connsiteX3" fmla="*/ 0 w 1477074"/>
                    <a:gd name="connsiteY3" fmla="*/ 2496380 h 2793954"/>
                    <a:gd name="connsiteX4" fmla="*/ 244629 w 1477074"/>
                    <a:gd name="connsiteY4" fmla="*/ 2788027 h 2793954"/>
                    <a:gd name="connsiteX5" fmla="*/ 505736 w 1477074"/>
                    <a:gd name="connsiteY5" fmla="*/ 2485798 h 2793954"/>
                    <a:gd name="connsiteX6" fmla="*/ 501050 w 1477074"/>
                    <a:gd name="connsiteY6" fmla="*/ 1003747 h 2793954"/>
                    <a:gd name="connsiteX7" fmla="*/ 959574 w 1477074"/>
                    <a:gd name="connsiteY7" fmla="*/ 1002571 h 2793954"/>
                    <a:gd name="connsiteX8" fmla="*/ 958398 w 1477074"/>
                    <a:gd name="connsiteY8" fmla="*/ 2505753 h 2793954"/>
                    <a:gd name="connsiteX9" fmla="*/ 1222981 w 1477074"/>
                    <a:gd name="connsiteY9" fmla="*/ 2793924 h 2793954"/>
                    <a:gd name="connsiteX10" fmla="*/ 1476981 w 1477074"/>
                    <a:gd name="connsiteY10" fmla="*/ 2495170 h 2793954"/>
                    <a:gd name="connsiteX11" fmla="*/ 1471101 w 1477074"/>
                    <a:gd name="connsiteY11" fmla="*/ 377065 h 2793954"/>
                    <a:gd name="connsiteX12" fmla="*/ 1102708 w 1477074"/>
                    <a:gd name="connsiteY12" fmla="*/ 13002 h 2793954"/>
                    <a:gd name="connsiteX0" fmla="*/ 1102708 w 1477074"/>
                    <a:gd name="connsiteY0" fmla="*/ 13002 h 2793954"/>
                    <a:gd name="connsiteX1" fmla="*/ 345553 w 1477074"/>
                    <a:gd name="connsiteY1" fmla="*/ 20 h 2793954"/>
                    <a:gd name="connsiteX2" fmla="*/ 14881 w 1477074"/>
                    <a:gd name="connsiteY2" fmla="*/ 378194 h 2793954"/>
                    <a:gd name="connsiteX3" fmla="*/ 0 w 1477074"/>
                    <a:gd name="connsiteY3" fmla="*/ 2496380 h 2793954"/>
                    <a:gd name="connsiteX4" fmla="*/ 244629 w 1477074"/>
                    <a:gd name="connsiteY4" fmla="*/ 2788027 h 2793954"/>
                    <a:gd name="connsiteX5" fmla="*/ 505736 w 1477074"/>
                    <a:gd name="connsiteY5" fmla="*/ 2485798 h 2793954"/>
                    <a:gd name="connsiteX6" fmla="*/ 511210 w 1477074"/>
                    <a:gd name="connsiteY6" fmla="*/ 1608226 h 2793954"/>
                    <a:gd name="connsiteX7" fmla="*/ 959574 w 1477074"/>
                    <a:gd name="connsiteY7" fmla="*/ 1002571 h 2793954"/>
                    <a:gd name="connsiteX8" fmla="*/ 958398 w 1477074"/>
                    <a:gd name="connsiteY8" fmla="*/ 2505753 h 2793954"/>
                    <a:gd name="connsiteX9" fmla="*/ 1222981 w 1477074"/>
                    <a:gd name="connsiteY9" fmla="*/ 2793924 h 2793954"/>
                    <a:gd name="connsiteX10" fmla="*/ 1476981 w 1477074"/>
                    <a:gd name="connsiteY10" fmla="*/ 2495170 h 2793954"/>
                    <a:gd name="connsiteX11" fmla="*/ 1471101 w 1477074"/>
                    <a:gd name="connsiteY11" fmla="*/ 377065 h 2793954"/>
                    <a:gd name="connsiteX12" fmla="*/ 1102708 w 1477074"/>
                    <a:gd name="connsiteY12" fmla="*/ 13002 h 2793954"/>
                    <a:gd name="connsiteX0" fmla="*/ 1102708 w 1477074"/>
                    <a:gd name="connsiteY0" fmla="*/ 13002 h 2793954"/>
                    <a:gd name="connsiteX1" fmla="*/ 345553 w 1477074"/>
                    <a:gd name="connsiteY1" fmla="*/ 20 h 2793954"/>
                    <a:gd name="connsiteX2" fmla="*/ 14881 w 1477074"/>
                    <a:gd name="connsiteY2" fmla="*/ 378194 h 2793954"/>
                    <a:gd name="connsiteX3" fmla="*/ 0 w 1477074"/>
                    <a:gd name="connsiteY3" fmla="*/ 2496380 h 2793954"/>
                    <a:gd name="connsiteX4" fmla="*/ 244629 w 1477074"/>
                    <a:gd name="connsiteY4" fmla="*/ 2788027 h 2793954"/>
                    <a:gd name="connsiteX5" fmla="*/ 505736 w 1477074"/>
                    <a:gd name="connsiteY5" fmla="*/ 2485798 h 2793954"/>
                    <a:gd name="connsiteX6" fmla="*/ 511210 w 1477074"/>
                    <a:gd name="connsiteY6" fmla="*/ 1608226 h 2793954"/>
                    <a:gd name="connsiteX7" fmla="*/ 959574 w 1477074"/>
                    <a:gd name="connsiteY7" fmla="*/ 1607049 h 2793954"/>
                    <a:gd name="connsiteX8" fmla="*/ 958398 w 1477074"/>
                    <a:gd name="connsiteY8" fmla="*/ 2505753 h 2793954"/>
                    <a:gd name="connsiteX9" fmla="*/ 1222981 w 1477074"/>
                    <a:gd name="connsiteY9" fmla="*/ 2793924 h 2793954"/>
                    <a:gd name="connsiteX10" fmla="*/ 1476981 w 1477074"/>
                    <a:gd name="connsiteY10" fmla="*/ 2495170 h 2793954"/>
                    <a:gd name="connsiteX11" fmla="*/ 1471101 w 1477074"/>
                    <a:gd name="connsiteY11" fmla="*/ 377065 h 2793954"/>
                    <a:gd name="connsiteX12" fmla="*/ 1102708 w 1477074"/>
                    <a:gd name="connsiteY12" fmla="*/ 13002 h 2793954"/>
                    <a:gd name="connsiteX0" fmla="*/ 1102708 w 1477074"/>
                    <a:gd name="connsiteY0" fmla="*/ 13002 h 2793954"/>
                    <a:gd name="connsiteX1" fmla="*/ 345553 w 1477074"/>
                    <a:gd name="connsiteY1" fmla="*/ 20 h 2793954"/>
                    <a:gd name="connsiteX2" fmla="*/ 14881 w 1477074"/>
                    <a:gd name="connsiteY2" fmla="*/ 378194 h 2793954"/>
                    <a:gd name="connsiteX3" fmla="*/ 0 w 1477074"/>
                    <a:gd name="connsiteY3" fmla="*/ 2496380 h 2793954"/>
                    <a:gd name="connsiteX4" fmla="*/ 244629 w 1477074"/>
                    <a:gd name="connsiteY4" fmla="*/ 2788027 h 2793954"/>
                    <a:gd name="connsiteX5" fmla="*/ 505736 w 1477074"/>
                    <a:gd name="connsiteY5" fmla="*/ 2485798 h 2793954"/>
                    <a:gd name="connsiteX6" fmla="*/ 511210 w 1477074"/>
                    <a:gd name="connsiteY6" fmla="*/ 1608226 h 2793954"/>
                    <a:gd name="connsiteX7" fmla="*/ 959574 w 1477074"/>
                    <a:gd name="connsiteY7" fmla="*/ 1607049 h 2793954"/>
                    <a:gd name="connsiteX8" fmla="*/ 958398 w 1477074"/>
                    <a:gd name="connsiteY8" fmla="*/ 2505753 h 2793954"/>
                    <a:gd name="connsiteX9" fmla="*/ 1222981 w 1477074"/>
                    <a:gd name="connsiteY9" fmla="*/ 2793924 h 2793954"/>
                    <a:gd name="connsiteX10" fmla="*/ 1476981 w 1477074"/>
                    <a:gd name="connsiteY10" fmla="*/ 2495170 h 2793954"/>
                    <a:gd name="connsiteX11" fmla="*/ 1471101 w 1477074"/>
                    <a:gd name="connsiteY11" fmla="*/ 377065 h 2793954"/>
                    <a:gd name="connsiteX12" fmla="*/ 1102708 w 1477074"/>
                    <a:gd name="connsiteY12" fmla="*/ 13002 h 2793954"/>
                    <a:gd name="connsiteX0" fmla="*/ 1102708 w 1477211"/>
                    <a:gd name="connsiteY0" fmla="*/ 13002 h 2793954"/>
                    <a:gd name="connsiteX1" fmla="*/ 345553 w 1477211"/>
                    <a:gd name="connsiteY1" fmla="*/ 20 h 2793954"/>
                    <a:gd name="connsiteX2" fmla="*/ 14881 w 1477211"/>
                    <a:gd name="connsiteY2" fmla="*/ 378194 h 2793954"/>
                    <a:gd name="connsiteX3" fmla="*/ 0 w 1477211"/>
                    <a:gd name="connsiteY3" fmla="*/ 2496380 h 2793954"/>
                    <a:gd name="connsiteX4" fmla="*/ 244629 w 1477211"/>
                    <a:gd name="connsiteY4" fmla="*/ 2788027 h 2793954"/>
                    <a:gd name="connsiteX5" fmla="*/ 505736 w 1477211"/>
                    <a:gd name="connsiteY5" fmla="*/ 2485798 h 2793954"/>
                    <a:gd name="connsiteX6" fmla="*/ 511210 w 1477211"/>
                    <a:gd name="connsiteY6" fmla="*/ 1608226 h 2793954"/>
                    <a:gd name="connsiteX7" fmla="*/ 959574 w 1477211"/>
                    <a:gd name="connsiteY7" fmla="*/ 1607049 h 2793954"/>
                    <a:gd name="connsiteX8" fmla="*/ 958398 w 1477211"/>
                    <a:gd name="connsiteY8" fmla="*/ 2505753 h 2793954"/>
                    <a:gd name="connsiteX9" fmla="*/ 1222981 w 1477211"/>
                    <a:gd name="connsiteY9" fmla="*/ 2793924 h 2793954"/>
                    <a:gd name="connsiteX10" fmla="*/ 1476981 w 1477211"/>
                    <a:gd name="connsiteY10" fmla="*/ 2495170 h 2793954"/>
                    <a:gd name="connsiteX11" fmla="*/ 1471101 w 1477211"/>
                    <a:gd name="connsiteY11" fmla="*/ 377065 h 2793954"/>
                    <a:gd name="connsiteX12" fmla="*/ 1102708 w 1477211"/>
                    <a:gd name="connsiteY12" fmla="*/ 13002 h 27939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477211" h="2793954">
                      <a:moveTo>
                        <a:pt x="1102708" y="13002"/>
                      </a:moveTo>
                      <a:lnTo>
                        <a:pt x="345553" y="20"/>
                      </a:lnTo>
                      <a:cubicBezTo>
                        <a:pt x="211498" y="-2332"/>
                        <a:pt x="-1583" y="211213"/>
                        <a:pt x="14881" y="378194"/>
                      </a:cubicBezTo>
                      <a:cubicBezTo>
                        <a:pt x="11745" y="1904546"/>
                        <a:pt x="3136" y="970028"/>
                        <a:pt x="0" y="2496380"/>
                      </a:cubicBezTo>
                      <a:cubicBezTo>
                        <a:pt x="14111" y="2509314"/>
                        <a:pt x="-3678" y="2789791"/>
                        <a:pt x="244629" y="2788027"/>
                      </a:cubicBezTo>
                      <a:cubicBezTo>
                        <a:pt x="492936" y="2786263"/>
                        <a:pt x="501275" y="2475761"/>
                        <a:pt x="505736" y="2485798"/>
                      </a:cubicBezTo>
                      <a:cubicBezTo>
                        <a:pt x="515144" y="2506965"/>
                        <a:pt x="511210" y="2433726"/>
                        <a:pt x="511210" y="1608226"/>
                      </a:cubicBezTo>
                      <a:lnTo>
                        <a:pt x="959574" y="1607049"/>
                      </a:lnTo>
                      <a:cubicBezTo>
                        <a:pt x="956046" y="2439604"/>
                        <a:pt x="961926" y="2496467"/>
                        <a:pt x="958398" y="2505753"/>
                      </a:cubicBezTo>
                      <a:cubicBezTo>
                        <a:pt x="952517" y="2495170"/>
                        <a:pt x="951464" y="2790414"/>
                        <a:pt x="1222981" y="2793924"/>
                      </a:cubicBezTo>
                      <a:cubicBezTo>
                        <a:pt x="1494498" y="2797434"/>
                        <a:pt x="1476986" y="2497075"/>
                        <a:pt x="1476981" y="2495170"/>
                      </a:cubicBezTo>
                      <a:lnTo>
                        <a:pt x="1471101" y="377065"/>
                      </a:lnTo>
                      <a:cubicBezTo>
                        <a:pt x="1489915" y="111306"/>
                        <a:pt x="1225005" y="5946"/>
                        <a:pt x="1102708" y="13002"/>
                      </a:cubicBezTo>
                      <a:close/>
                    </a:path>
                  </a:pathLst>
                </a:custGeom>
                <a:noFill/>
                <a:ln w="12700" cmpd="sng">
                  <a:solidFill>
                    <a:schemeClr val="accent2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en-US" sz="105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87" name="Oval 264">
                <a:extLst>
                  <a:ext uri="{FF2B5EF4-FFF2-40B4-BE49-F238E27FC236}">
                    <a16:creationId xmlns:a16="http://schemas.microsoft.com/office/drawing/2014/main" id="{CD65C569-DCB2-458E-A28C-2818E9DA1451}"/>
                  </a:ext>
                </a:extLst>
              </p:cNvPr>
              <p:cNvSpPr/>
              <p:nvPr/>
            </p:nvSpPr>
            <p:spPr>
              <a:xfrm>
                <a:off x="7298041" y="1648302"/>
                <a:ext cx="61629" cy="61630"/>
              </a:xfrm>
              <a:prstGeom prst="ellipse">
                <a:avLst/>
              </a:prstGeom>
              <a:noFill/>
              <a:ln w="12700" cmpd="sng">
                <a:solidFill>
                  <a:schemeClr val="accent2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50">
                  <a:solidFill>
                    <a:schemeClr val="bg1"/>
                  </a:solidFill>
                </a:endParaRPr>
              </a:p>
            </p:txBody>
          </p:sp>
          <p:sp>
            <p:nvSpPr>
              <p:cNvPr id="88" name="Freihandform 37">
                <a:extLst>
                  <a:ext uri="{FF2B5EF4-FFF2-40B4-BE49-F238E27FC236}">
                    <a16:creationId xmlns:a16="http://schemas.microsoft.com/office/drawing/2014/main" id="{186766E3-9E73-46AC-9C01-C76AD683427D}"/>
                  </a:ext>
                </a:extLst>
              </p:cNvPr>
              <p:cNvSpPr/>
              <p:nvPr/>
            </p:nvSpPr>
            <p:spPr>
              <a:xfrm>
                <a:off x="7279466" y="1729933"/>
                <a:ext cx="100846" cy="186899"/>
              </a:xfrm>
              <a:custGeom>
                <a:avLst/>
                <a:gdLst>
                  <a:gd name="connsiteX0" fmla="*/ 751417 w 1513417"/>
                  <a:gd name="connsiteY0" fmla="*/ 0 h 5217583"/>
                  <a:gd name="connsiteX1" fmla="*/ 232834 w 1513417"/>
                  <a:gd name="connsiteY1" fmla="*/ 0 h 5217583"/>
                  <a:gd name="connsiteX2" fmla="*/ 0 w 1513417"/>
                  <a:gd name="connsiteY2" fmla="*/ 275166 h 5217583"/>
                  <a:gd name="connsiteX3" fmla="*/ 0 w 1513417"/>
                  <a:gd name="connsiteY3" fmla="*/ 4910666 h 5217583"/>
                  <a:gd name="connsiteX4" fmla="*/ 254000 w 1513417"/>
                  <a:gd name="connsiteY4" fmla="*/ 5207000 h 5217583"/>
                  <a:gd name="connsiteX5" fmla="*/ 529167 w 1513417"/>
                  <a:gd name="connsiteY5" fmla="*/ 4900083 h 5217583"/>
                  <a:gd name="connsiteX6" fmla="*/ 529167 w 1513417"/>
                  <a:gd name="connsiteY6" fmla="*/ 2423583 h 5217583"/>
                  <a:gd name="connsiteX7" fmla="*/ 973667 w 1513417"/>
                  <a:gd name="connsiteY7" fmla="*/ 2413000 h 5217583"/>
                  <a:gd name="connsiteX8" fmla="*/ 963084 w 1513417"/>
                  <a:gd name="connsiteY8" fmla="*/ 4910666 h 5217583"/>
                  <a:gd name="connsiteX9" fmla="*/ 1227667 w 1513417"/>
                  <a:gd name="connsiteY9" fmla="*/ 5217583 h 5217583"/>
                  <a:gd name="connsiteX10" fmla="*/ 1481667 w 1513417"/>
                  <a:gd name="connsiteY10" fmla="*/ 4900083 h 5217583"/>
                  <a:gd name="connsiteX11" fmla="*/ 1513417 w 1513417"/>
                  <a:gd name="connsiteY11" fmla="*/ 317500 h 5217583"/>
                  <a:gd name="connsiteX12" fmla="*/ 1259417 w 1513417"/>
                  <a:gd name="connsiteY12" fmla="*/ 0 h 5217583"/>
                  <a:gd name="connsiteX13" fmla="*/ 751417 w 1513417"/>
                  <a:gd name="connsiteY13" fmla="*/ 0 h 5217583"/>
                  <a:gd name="connsiteX0" fmla="*/ 751417 w 1513417"/>
                  <a:gd name="connsiteY0" fmla="*/ 0 h 5373122"/>
                  <a:gd name="connsiteX1" fmla="*/ 232834 w 1513417"/>
                  <a:gd name="connsiteY1" fmla="*/ 0 h 5373122"/>
                  <a:gd name="connsiteX2" fmla="*/ 0 w 1513417"/>
                  <a:gd name="connsiteY2" fmla="*/ 275166 h 5373122"/>
                  <a:gd name="connsiteX3" fmla="*/ 0 w 1513417"/>
                  <a:gd name="connsiteY3" fmla="*/ 4910666 h 5373122"/>
                  <a:gd name="connsiteX4" fmla="*/ 254000 w 1513417"/>
                  <a:gd name="connsiteY4" fmla="*/ 5207000 h 5373122"/>
                  <a:gd name="connsiteX5" fmla="*/ 529167 w 1513417"/>
                  <a:gd name="connsiteY5" fmla="*/ 4900083 h 5373122"/>
                  <a:gd name="connsiteX6" fmla="*/ 529167 w 1513417"/>
                  <a:gd name="connsiteY6" fmla="*/ 2423583 h 5373122"/>
                  <a:gd name="connsiteX7" fmla="*/ 973667 w 1513417"/>
                  <a:gd name="connsiteY7" fmla="*/ 2413000 h 5373122"/>
                  <a:gd name="connsiteX8" fmla="*/ 963084 w 1513417"/>
                  <a:gd name="connsiteY8" fmla="*/ 4910666 h 5373122"/>
                  <a:gd name="connsiteX9" fmla="*/ 1227667 w 1513417"/>
                  <a:gd name="connsiteY9" fmla="*/ 5217583 h 5373122"/>
                  <a:gd name="connsiteX10" fmla="*/ 1481667 w 1513417"/>
                  <a:gd name="connsiteY10" fmla="*/ 4900083 h 5373122"/>
                  <a:gd name="connsiteX11" fmla="*/ 1513417 w 1513417"/>
                  <a:gd name="connsiteY11" fmla="*/ 317500 h 5373122"/>
                  <a:gd name="connsiteX12" fmla="*/ 1259417 w 1513417"/>
                  <a:gd name="connsiteY12" fmla="*/ 0 h 5373122"/>
                  <a:gd name="connsiteX13" fmla="*/ 751417 w 1513417"/>
                  <a:gd name="connsiteY13" fmla="*/ 0 h 5373122"/>
                  <a:gd name="connsiteX0" fmla="*/ 751417 w 1513417"/>
                  <a:gd name="connsiteY0" fmla="*/ 0 h 5231815"/>
                  <a:gd name="connsiteX1" fmla="*/ 232834 w 1513417"/>
                  <a:gd name="connsiteY1" fmla="*/ 0 h 5231815"/>
                  <a:gd name="connsiteX2" fmla="*/ 0 w 1513417"/>
                  <a:gd name="connsiteY2" fmla="*/ 275166 h 5231815"/>
                  <a:gd name="connsiteX3" fmla="*/ 0 w 1513417"/>
                  <a:gd name="connsiteY3" fmla="*/ 4910666 h 5231815"/>
                  <a:gd name="connsiteX4" fmla="*/ 254000 w 1513417"/>
                  <a:gd name="connsiteY4" fmla="*/ 5207000 h 5231815"/>
                  <a:gd name="connsiteX5" fmla="*/ 529167 w 1513417"/>
                  <a:gd name="connsiteY5" fmla="*/ 4900083 h 5231815"/>
                  <a:gd name="connsiteX6" fmla="*/ 529167 w 1513417"/>
                  <a:gd name="connsiteY6" fmla="*/ 2423583 h 5231815"/>
                  <a:gd name="connsiteX7" fmla="*/ 973667 w 1513417"/>
                  <a:gd name="connsiteY7" fmla="*/ 2413000 h 5231815"/>
                  <a:gd name="connsiteX8" fmla="*/ 963084 w 1513417"/>
                  <a:gd name="connsiteY8" fmla="*/ 4910666 h 5231815"/>
                  <a:gd name="connsiteX9" fmla="*/ 1227667 w 1513417"/>
                  <a:gd name="connsiteY9" fmla="*/ 5217583 h 5231815"/>
                  <a:gd name="connsiteX10" fmla="*/ 1481667 w 1513417"/>
                  <a:gd name="connsiteY10" fmla="*/ 4900083 h 5231815"/>
                  <a:gd name="connsiteX11" fmla="*/ 1513417 w 1513417"/>
                  <a:gd name="connsiteY11" fmla="*/ 317500 h 5231815"/>
                  <a:gd name="connsiteX12" fmla="*/ 1259417 w 1513417"/>
                  <a:gd name="connsiteY12" fmla="*/ 0 h 5231815"/>
                  <a:gd name="connsiteX13" fmla="*/ 751417 w 1513417"/>
                  <a:gd name="connsiteY13" fmla="*/ 0 h 5231815"/>
                  <a:gd name="connsiteX0" fmla="*/ 755597 w 1517597"/>
                  <a:gd name="connsiteY0" fmla="*/ 0 h 5231815"/>
                  <a:gd name="connsiteX1" fmla="*/ 237014 w 1517597"/>
                  <a:gd name="connsiteY1" fmla="*/ 0 h 5231815"/>
                  <a:gd name="connsiteX2" fmla="*/ 4180 w 1517597"/>
                  <a:gd name="connsiteY2" fmla="*/ 275166 h 5231815"/>
                  <a:gd name="connsiteX3" fmla="*/ 4180 w 1517597"/>
                  <a:gd name="connsiteY3" fmla="*/ 4910666 h 5231815"/>
                  <a:gd name="connsiteX4" fmla="*/ 258180 w 1517597"/>
                  <a:gd name="connsiteY4" fmla="*/ 5207000 h 5231815"/>
                  <a:gd name="connsiteX5" fmla="*/ 533347 w 1517597"/>
                  <a:gd name="connsiteY5" fmla="*/ 4900083 h 5231815"/>
                  <a:gd name="connsiteX6" fmla="*/ 533347 w 1517597"/>
                  <a:gd name="connsiteY6" fmla="*/ 2423583 h 5231815"/>
                  <a:gd name="connsiteX7" fmla="*/ 977847 w 1517597"/>
                  <a:gd name="connsiteY7" fmla="*/ 2413000 h 5231815"/>
                  <a:gd name="connsiteX8" fmla="*/ 967264 w 1517597"/>
                  <a:gd name="connsiteY8" fmla="*/ 4910666 h 5231815"/>
                  <a:gd name="connsiteX9" fmla="*/ 1231847 w 1517597"/>
                  <a:gd name="connsiteY9" fmla="*/ 5217583 h 5231815"/>
                  <a:gd name="connsiteX10" fmla="*/ 1485847 w 1517597"/>
                  <a:gd name="connsiteY10" fmla="*/ 4900083 h 5231815"/>
                  <a:gd name="connsiteX11" fmla="*/ 1517597 w 1517597"/>
                  <a:gd name="connsiteY11" fmla="*/ 317500 h 5231815"/>
                  <a:gd name="connsiteX12" fmla="*/ 1263597 w 1517597"/>
                  <a:gd name="connsiteY12" fmla="*/ 0 h 5231815"/>
                  <a:gd name="connsiteX13" fmla="*/ 755597 w 1517597"/>
                  <a:gd name="connsiteY13" fmla="*/ 0 h 5231815"/>
                  <a:gd name="connsiteX0" fmla="*/ 751417 w 1513417"/>
                  <a:gd name="connsiteY0" fmla="*/ 0 h 5231815"/>
                  <a:gd name="connsiteX1" fmla="*/ 232834 w 1513417"/>
                  <a:gd name="connsiteY1" fmla="*/ 0 h 5231815"/>
                  <a:gd name="connsiteX2" fmla="*/ 0 w 1513417"/>
                  <a:gd name="connsiteY2" fmla="*/ 275166 h 5231815"/>
                  <a:gd name="connsiteX3" fmla="*/ 0 w 1513417"/>
                  <a:gd name="connsiteY3" fmla="*/ 4910666 h 5231815"/>
                  <a:gd name="connsiteX4" fmla="*/ 254000 w 1513417"/>
                  <a:gd name="connsiteY4" fmla="*/ 5207000 h 5231815"/>
                  <a:gd name="connsiteX5" fmla="*/ 529167 w 1513417"/>
                  <a:gd name="connsiteY5" fmla="*/ 4900083 h 5231815"/>
                  <a:gd name="connsiteX6" fmla="*/ 529167 w 1513417"/>
                  <a:gd name="connsiteY6" fmla="*/ 2423583 h 5231815"/>
                  <a:gd name="connsiteX7" fmla="*/ 973667 w 1513417"/>
                  <a:gd name="connsiteY7" fmla="*/ 2413000 h 5231815"/>
                  <a:gd name="connsiteX8" fmla="*/ 963084 w 1513417"/>
                  <a:gd name="connsiteY8" fmla="*/ 4910666 h 5231815"/>
                  <a:gd name="connsiteX9" fmla="*/ 1227667 w 1513417"/>
                  <a:gd name="connsiteY9" fmla="*/ 5217583 h 5231815"/>
                  <a:gd name="connsiteX10" fmla="*/ 1481667 w 1513417"/>
                  <a:gd name="connsiteY10" fmla="*/ 4900083 h 5231815"/>
                  <a:gd name="connsiteX11" fmla="*/ 1513417 w 1513417"/>
                  <a:gd name="connsiteY11" fmla="*/ 317500 h 5231815"/>
                  <a:gd name="connsiteX12" fmla="*/ 1259417 w 1513417"/>
                  <a:gd name="connsiteY12" fmla="*/ 0 h 5231815"/>
                  <a:gd name="connsiteX13" fmla="*/ 751417 w 1513417"/>
                  <a:gd name="connsiteY13" fmla="*/ 0 h 5231815"/>
                  <a:gd name="connsiteX0" fmla="*/ 751417 w 1513417"/>
                  <a:gd name="connsiteY0" fmla="*/ 0 h 5231815"/>
                  <a:gd name="connsiteX1" fmla="*/ 232834 w 1513417"/>
                  <a:gd name="connsiteY1" fmla="*/ 0 h 5231815"/>
                  <a:gd name="connsiteX2" fmla="*/ 0 w 1513417"/>
                  <a:gd name="connsiteY2" fmla="*/ 275166 h 5231815"/>
                  <a:gd name="connsiteX3" fmla="*/ 0 w 1513417"/>
                  <a:gd name="connsiteY3" fmla="*/ 4910666 h 5231815"/>
                  <a:gd name="connsiteX4" fmla="*/ 254000 w 1513417"/>
                  <a:gd name="connsiteY4" fmla="*/ 5207000 h 5231815"/>
                  <a:gd name="connsiteX5" fmla="*/ 529167 w 1513417"/>
                  <a:gd name="connsiteY5" fmla="*/ 4900083 h 5231815"/>
                  <a:gd name="connsiteX6" fmla="*/ 529167 w 1513417"/>
                  <a:gd name="connsiteY6" fmla="*/ 2423583 h 5231815"/>
                  <a:gd name="connsiteX7" fmla="*/ 973667 w 1513417"/>
                  <a:gd name="connsiteY7" fmla="*/ 2413000 h 5231815"/>
                  <a:gd name="connsiteX8" fmla="*/ 963084 w 1513417"/>
                  <a:gd name="connsiteY8" fmla="*/ 4910666 h 5231815"/>
                  <a:gd name="connsiteX9" fmla="*/ 1227667 w 1513417"/>
                  <a:gd name="connsiteY9" fmla="*/ 5217583 h 5231815"/>
                  <a:gd name="connsiteX10" fmla="*/ 1481667 w 1513417"/>
                  <a:gd name="connsiteY10" fmla="*/ 4900083 h 5231815"/>
                  <a:gd name="connsiteX11" fmla="*/ 1513417 w 1513417"/>
                  <a:gd name="connsiteY11" fmla="*/ 317500 h 5231815"/>
                  <a:gd name="connsiteX12" fmla="*/ 1259417 w 1513417"/>
                  <a:gd name="connsiteY12" fmla="*/ 0 h 5231815"/>
                  <a:gd name="connsiteX13" fmla="*/ 751417 w 1513417"/>
                  <a:gd name="connsiteY13" fmla="*/ 0 h 5231815"/>
                  <a:gd name="connsiteX0" fmla="*/ 751417 w 1513417"/>
                  <a:gd name="connsiteY0" fmla="*/ 0 h 5217583"/>
                  <a:gd name="connsiteX1" fmla="*/ 232834 w 1513417"/>
                  <a:gd name="connsiteY1" fmla="*/ 0 h 5217583"/>
                  <a:gd name="connsiteX2" fmla="*/ 0 w 1513417"/>
                  <a:gd name="connsiteY2" fmla="*/ 275166 h 5217583"/>
                  <a:gd name="connsiteX3" fmla="*/ 0 w 1513417"/>
                  <a:gd name="connsiteY3" fmla="*/ 4910666 h 5217583"/>
                  <a:gd name="connsiteX4" fmla="*/ 254000 w 1513417"/>
                  <a:gd name="connsiteY4" fmla="*/ 5207000 h 5217583"/>
                  <a:gd name="connsiteX5" fmla="*/ 529167 w 1513417"/>
                  <a:gd name="connsiteY5" fmla="*/ 4900083 h 5217583"/>
                  <a:gd name="connsiteX6" fmla="*/ 529167 w 1513417"/>
                  <a:gd name="connsiteY6" fmla="*/ 2423583 h 5217583"/>
                  <a:gd name="connsiteX7" fmla="*/ 973667 w 1513417"/>
                  <a:gd name="connsiteY7" fmla="*/ 2413000 h 5217583"/>
                  <a:gd name="connsiteX8" fmla="*/ 963084 w 1513417"/>
                  <a:gd name="connsiteY8" fmla="*/ 4910666 h 5217583"/>
                  <a:gd name="connsiteX9" fmla="*/ 1227667 w 1513417"/>
                  <a:gd name="connsiteY9" fmla="*/ 5217583 h 5217583"/>
                  <a:gd name="connsiteX10" fmla="*/ 1481667 w 1513417"/>
                  <a:gd name="connsiteY10" fmla="*/ 4900083 h 5217583"/>
                  <a:gd name="connsiteX11" fmla="*/ 1513417 w 1513417"/>
                  <a:gd name="connsiteY11" fmla="*/ 317500 h 5217583"/>
                  <a:gd name="connsiteX12" fmla="*/ 1259417 w 1513417"/>
                  <a:gd name="connsiteY12" fmla="*/ 0 h 5217583"/>
                  <a:gd name="connsiteX13" fmla="*/ 751417 w 1513417"/>
                  <a:gd name="connsiteY13" fmla="*/ 0 h 5217583"/>
                  <a:gd name="connsiteX0" fmla="*/ 751417 w 1513417"/>
                  <a:gd name="connsiteY0" fmla="*/ 0 h 5217583"/>
                  <a:gd name="connsiteX1" fmla="*/ 232834 w 1513417"/>
                  <a:gd name="connsiteY1" fmla="*/ 0 h 5217583"/>
                  <a:gd name="connsiteX2" fmla="*/ 0 w 1513417"/>
                  <a:gd name="connsiteY2" fmla="*/ 275166 h 5217583"/>
                  <a:gd name="connsiteX3" fmla="*/ 0 w 1513417"/>
                  <a:gd name="connsiteY3" fmla="*/ 4910666 h 5217583"/>
                  <a:gd name="connsiteX4" fmla="*/ 254000 w 1513417"/>
                  <a:gd name="connsiteY4" fmla="*/ 5207000 h 5217583"/>
                  <a:gd name="connsiteX5" fmla="*/ 529167 w 1513417"/>
                  <a:gd name="connsiteY5" fmla="*/ 4900083 h 5217583"/>
                  <a:gd name="connsiteX6" fmla="*/ 529167 w 1513417"/>
                  <a:gd name="connsiteY6" fmla="*/ 2423583 h 5217583"/>
                  <a:gd name="connsiteX7" fmla="*/ 973667 w 1513417"/>
                  <a:gd name="connsiteY7" fmla="*/ 2413000 h 5217583"/>
                  <a:gd name="connsiteX8" fmla="*/ 963084 w 1513417"/>
                  <a:gd name="connsiteY8" fmla="*/ 4910666 h 5217583"/>
                  <a:gd name="connsiteX9" fmla="*/ 1227667 w 1513417"/>
                  <a:gd name="connsiteY9" fmla="*/ 5217583 h 5217583"/>
                  <a:gd name="connsiteX10" fmla="*/ 1481667 w 1513417"/>
                  <a:gd name="connsiteY10" fmla="*/ 4900083 h 5217583"/>
                  <a:gd name="connsiteX11" fmla="*/ 1513417 w 1513417"/>
                  <a:gd name="connsiteY11" fmla="*/ 317500 h 5217583"/>
                  <a:gd name="connsiteX12" fmla="*/ 1259417 w 1513417"/>
                  <a:gd name="connsiteY12" fmla="*/ 0 h 5217583"/>
                  <a:gd name="connsiteX13" fmla="*/ 751417 w 1513417"/>
                  <a:gd name="connsiteY13" fmla="*/ 0 h 5217583"/>
                  <a:gd name="connsiteX0" fmla="*/ 751417 w 1513417"/>
                  <a:gd name="connsiteY0" fmla="*/ 0 h 5217583"/>
                  <a:gd name="connsiteX1" fmla="*/ 232834 w 1513417"/>
                  <a:gd name="connsiteY1" fmla="*/ 0 h 5217583"/>
                  <a:gd name="connsiteX2" fmla="*/ 0 w 1513417"/>
                  <a:gd name="connsiteY2" fmla="*/ 275166 h 5217583"/>
                  <a:gd name="connsiteX3" fmla="*/ 0 w 1513417"/>
                  <a:gd name="connsiteY3" fmla="*/ 4910666 h 5217583"/>
                  <a:gd name="connsiteX4" fmla="*/ 254000 w 1513417"/>
                  <a:gd name="connsiteY4" fmla="*/ 5207000 h 5217583"/>
                  <a:gd name="connsiteX5" fmla="*/ 529167 w 1513417"/>
                  <a:gd name="connsiteY5" fmla="*/ 4900083 h 5217583"/>
                  <a:gd name="connsiteX6" fmla="*/ 529167 w 1513417"/>
                  <a:gd name="connsiteY6" fmla="*/ 2423583 h 5217583"/>
                  <a:gd name="connsiteX7" fmla="*/ 973667 w 1513417"/>
                  <a:gd name="connsiteY7" fmla="*/ 2413000 h 5217583"/>
                  <a:gd name="connsiteX8" fmla="*/ 963084 w 1513417"/>
                  <a:gd name="connsiteY8" fmla="*/ 4910666 h 5217583"/>
                  <a:gd name="connsiteX9" fmla="*/ 1227667 w 1513417"/>
                  <a:gd name="connsiteY9" fmla="*/ 5217583 h 5217583"/>
                  <a:gd name="connsiteX10" fmla="*/ 1481667 w 1513417"/>
                  <a:gd name="connsiteY10" fmla="*/ 4900083 h 5217583"/>
                  <a:gd name="connsiteX11" fmla="*/ 1513417 w 1513417"/>
                  <a:gd name="connsiteY11" fmla="*/ 317500 h 5217583"/>
                  <a:gd name="connsiteX12" fmla="*/ 1259417 w 1513417"/>
                  <a:gd name="connsiteY12" fmla="*/ 0 h 5217583"/>
                  <a:gd name="connsiteX13" fmla="*/ 751417 w 1513417"/>
                  <a:gd name="connsiteY13" fmla="*/ 0 h 5217583"/>
                  <a:gd name="connsiteX0" fmla="*/ 751417 w 1513417"/>
                  <a:gd name="connsiteY0" fmla="*/ 0 h 5217583"/>
                  <a:gd name="connsiteX1" fmla="*/ 232834 w 1513417"/>
                  <a:gd name="connsiteY1" fmla="*/ 0 h 5217583"/>
                  <a:gd name="connsiteX2" fmla="*/ 0 w 1513417"/>
                  <a:gd name="connsiteY2" fmla="*/ 275166 h 5217583"/>
                  <a:gd name="connsiteX3" fmla="*/ 0 w 1513417"/>
                  <a:gd name="connsiteY3" fmla="*/ 4910666 h 5217583"/>
                  <a:gd name="connsiteX4" fmla="*/ 254000 w 1513417"/>
                  <a:gd name="connsiteY4" fmla="*/ 5207000 h 5217583"/>
                  <a:gd name="connsiteX5" fmla="*/ 529167 w 1513417"/>
                  <a:gd name="connsiteY5" fmla="*/ 4900083 h 5217583"/>
                  <a:gd name="connsiteX6" fmla="*/ 529167 w 1513417"/>
                  <a:gd name="connsiteY6" fmla="*/ 2423583 h 5217583"/>
                  <a:gd name="connsiteX7" fmla="*/ 973667 w 1513417"/>
                  <a:gd name="connsiteY7" fmla="*/ 2413000 h 5217583"/>
                  <a:gd name="connsiteX8" fmla="*/ 963084 w 1513417"/>
                  <a:gd name="connsiteY8" fmla="*/ 4910666 h 5217583"/>
                  <a:gd name="connsiteX9" fmla="*/ 1227667 w 1513417"/>
                  <a:gd name="connsiteY9" fmla="*/ 5217583 h 5217583"/>
                  <a:gd name="connsiteX10" fmla="*/ 1481667 w 1513417"/>
                  <a:gd name="connsiteY10" fmla="*/ 4900083 h 5217583"/>
                  <a:gd name="connsiteX11" fmla="*/ 1513417 w 1513417"/>
                  <a:gd name="connsiteY11" fmla="*/ 317500 h 5217583"/>
                  <a:gd name="connsiteX12" fmla="*/ 1259417 w 1513417"/>
                  <a:gd name="connsiteY12" fmla="*/ 0 h 5217583"/>
                  <a:gd name="connsiteX13" fmla="*/ 751417 w 1513417"/>
                  <a:gd name="connsiteY13" fmla="*/ 0 h 5217583"/>
                  <a:gd name="connsiteX0" fmla="*/ 751417 w 1513417"/>
                  <a:gd name="connsiteY0" fmla="*/ 0 h 5217583"/>
                  <a:gd name="connsiteX1" fmla="*/ 232834 w 1513417"/>
                  <a:gd name="connsiteY1" fmla="*/ 0 h 5217583"/>
                  <a:gd name="connsiteX2" fmla="*/ 0 w 1513417"/>
                  <a:gd name="connsiteY2" fmla="*/ 275166 h 5217583"/>
                  <a:gd name="connsiteX3" fmla="*/ 0 w 1513417"/>
                  <a:gd name="connsiteY3" fmla="*/ 4910666 h 5217583"/>
                  <a:gd name="connsiteX4" fmla="*/ 254000 w 1513417"/>
                  <a:gd name="connsiteY4" fmla="*/ 5207000 h 5217583"/>
                  <a:gd name="connsiteX5" fmla="*/ 529167 w 1513417"/>
                  <a:gd name="connsiteY5" fmla="*/ 4900083 h 5217583"/>
                  <a:gd name="connsiteX6" fmla="*/ 529167 w 1513417"/>
                  <a:gd name="connsiteY6" fmla="*/ 2423583 h 5217583"/>
                  <a:gd name="connsiteX7" fmla="*/ 973667 w 1513417"/>
                  <a:gd name="connsiteY7" fmla="*/ 2413000 h 5217583"/>
                  <a:gd name="connsiteX8" fmla="*/ 963084 w 1513417"/>
                  <a:gd name="connsiteY8" fmla="*/ 4910666 h 5217583"/>
                  <a:gd name="connsiteX9" fmla="*/ 1227667 w 1513417"/>
                  <a:gd name="connsiteY9" fmla="*/ 5217583 h 5217583"/>
                  <a:gd name="connsiteX10" fmla="*/ 1481667 w 1513417"/>
                  <a:gd name="connsiteY10" fmla="*/ 4900083 h 5217583"/>
                  <a:gd name="connsiteX11" fmla="*/ 1513417 w 1513417"/>
                  <a:gd name="connsiteY11" fmla="*/ 317500 h 5217583"/>
                  <a:gd name="connsiteX12" fmla="*/ 1259417 w 1513417"/>
                  <a:gd name="connsiteY12" fmla="*/ 0 h 5217583"/>
                  <a:gd name="connsiteX13" fmla="*/ 751417 w 1513417"/>
                  <a:gd name="connsiteY13" fmla="*/ 0 h 5217583"/>
                  <a:gd name="connsiteX0" fmla="*/ 751417 w 1513417"/>
                  <a:gd name="connsiteY0" fmla="*/ 0 h 5217583"/>
                  <a:gd name="connsiteX1" fmla="*/ 232834 w 1513417"/>
                  <a:gd name="connsiteY1" fmla="*/ 0 h 5217583"/>
                  <a:gd name="connsiteX2" fmla="*/ 0 w 1513417"/>
                  <a:gd name="connsiteY2" fmla="*/ 275166 h 5217583"/>
                  <a:gd name="connsiteX3" fmla="*/ 0 w 1513417"/>
                  <a:gd name="connsiteY3" fmla="*/ 4910666 h 5217583"/>
                  <a:gd name="connsiteX4" fmla="*/ 254000 w 1513417"/>
                  <a:gd name="connsiteY4" fmla="*/ 5207000 h 5217583"/>
                  <a:gd name="connsiteX5" fmla="*/ 529167 w 1513417"/>
                  <a:gd name="connsiteY5" fmla="*/ 4900083 h 5217583"/>
                  <a:gd name="connsiteX6" fmla="*/ 529167 w 1513417"/>
                  <a:gd name="connsiteY6" fmla="*/ 2423583 h 5217583"/>
                  <a:gd name="connsiteX7" fmla="*/ 973667 w 1513417"/>
                  <a:gd name="connsiteY7" fmla="*/ 2413000 h 5217583"/>
                  <a:gd name="connsiteX8" fmla="*/ 963084 w 1513417"/>
                  <a:gd name="connsiteY8" fmla="*/ 4910666 h 5217583"/>
                  <a:gd name="connsiteX9" fmla="*/ 1227667 w 1513417"/>
                  <a:gd name="connsiteY9" fmla="*/ 5217583 h 5217583"/>
                  <a:gd name="connsiteX10" fmla="*/ 1481667 w 1513417"/>
                  <a:gd name="connsiteY10" fmla="*/ 4900083 h 5217583"/>
                  <a:gd name="connsiteX11" fmla="*/ 1513417 w 1513417"/>
                  <a:gd name="connsiteY11" fmla="*/ 317500 h 5217583"/>
                  <a:gd name="connsiteX12" fmla="*/ 1259417 w 1513417"/>
                  <a:gd name="connsiteY12" fmla="*/ 0 h 5217583"/>
                  <a:gd name="connsiteX13" fmla="*/ 751417 w 1513417"/>
                  <a:gd name="connsiteY13" fmla="*/ 0 h 5217583"/>
                  <a:gd name="connsiteX0" fmla="*/ 751417 w 1513417"/>
                  <a:gd name="connsiteY0" fmla="*/ 0 h 5404081"/>
                  <a:gd name="connsiteX1" fmla="*/ 232834 w 1513417"/>
                  <a:gd name="connsiteY1" fmla="*/ 0 h 5404081"/>
                  <a:gd name="connsiteX2" fmla="*/ 0 w 1513417"/>
                  <a:gd name="connsiteY2" fmla="*/ 275166 h 5404081"/>
                  <a:gd name="connsiteX3" fmla="*/ 0 w 1513417"/>
                  <a:gd name="connsiteY3" fmla="*/ 4910666 h 5404081"/>
                  <a:gd name="connsiteX4" fmla="*/ 254000 w 1513417"/>
                  <a:gd name="connsiteY4" fmla="*/ 5207000 h 5404081"/>
                  <a:gd name="connsiteX5" fmla="*/ 529167 w 1513417"/>
                  <a:gd name="connsiteY5" fmla="*/ 4900083 h 5404081"/>
                  <a:gd name="connsiteX6" fmla="*/ 529167 w 1513417"/>
                  <a:gd name="connsiteY6" fmla="*/ 2423583 h 5404081"/>
                  <a:gd name="connsiteX7" fmla="*/ 973667 w 1513417"/>
                  <a:gd name="connsiteY7" fmla="*/ 2413000 h 5404081"/>
                  <a:gd name="connsiteX8" fmla="*/ 963084 w 1513417"/>
                  <a:gd name="connsiteY8" fmla="*/ 4910666 h 5404081"/>
                  <a:gd name="connsiteX9" fmla="*/ 1227667 w 1513417"/>
                  <a:gd name="connsiteY9" fmla="*/ 5217583 h 5404081"/>
                  <a:gd name="connsiteX10" fmla="*/ 1481667 w 1513417"/>
                  <a:gd name="connsiteY10" fmla="*/ 4900083 h 5404081"/>
                  <a:gd name="connsiteX11" fmla="*/ 1513417 w 1513417"/>
                  <a:gd name="connsiteY11" fmla="*/ 317500 h 5404081"/>
                  <a:gd name="connsiteX12" fmla="*/ 1259417 w 1513417"/>
                  <a:gd name="connsiteY12" fmla="*/ 0 h 5404081"/>
                  <a:gd name="connsiteX13" fmla="*/ 751417 w 1513417"/>
                  <a:gd name="connsiteY13" fmla="*/ 0 h 5404081"/>
                  <a:gd name="connsiteX0" fmla="*/ 751417 w 1513417"/>
                  <a:gd name="connsiteY0" fmla="*/ 0 h 5233022"/>
                  <a:gd name="connsiteX1" fmla="*/ 232834 w 1513417"/>
                  <a:gd name="connsiteY1" fmla="*/ 0 h 5233022"/>
                  <a:gd name="connsiteX2" fmla="*/ 0 w 1513417"/>
                  <a:gd name="connsiteY2" fmla="*/ 275166 h 5233022"/>
                  <a:gd name="connsiteX3" fmla="*/ 0 w 1513417"/>
                  <a:gd name="connsiteY3" fmla="*/ 4910666 h 5233022"/>
                  <a:gd name="connsiteX4" fmla="*/ 254000 w 1513417"/>
                  <a:gd name="connsiteY4" fmla="*/ 5207000 h 5233022"/>
                  <a:gd name="connsiteX5" fmla="*/ 529167 w 1513417"/>
                  <a:gd name="connsiteY5" fmla="*/ 4900083 h 5233022"/>
                  <a:gd name="connsiteX6" fmla="*/ 529167 w 1513417"/>
                  <a:gd name="connsiteY6" fmla="*/ 2423583 h 5233022"/>
                  <a:gd name="connsiteX7" fmla="*/ 973667 w 1513417"/>
                  <a:gd name="connsiteY7" fmla="*/ 2413000 h 5233022"/>
                  <a:gd name="connsiteX8" fmla="*/ 963084 w 1513417"/>
                  <a:gd name="connsiteY8" fmla="*/ 4910666 h 5233022"/>
                  <a:gd name="connsiteX9" fmla="*/ 1227667 w 1513417"/>
                  <a:gd name="connsiteY9" fmla="*/ 5217583 h 5233022"/>
                  <a:gd name="connsiteX10" fmla="*/ 1481667 w 1513417"/>
                  <a:gd name="connsiteY10" fmla="*/ 4900083 h 5233022"/>
                  <a:gd name="connsiteX11" fmla="*/ 1513417 w 1513417"/>
                  <a:gd name="connsiteY11" fmla="*/ 317500 h 5233022"/>
                  <a:gd name="connsiteX12" fmla="*/ 1259417 w 1513417"/>
                  <a:gd name="connsiteY12" fmla="*/ 0 h 5233022"/>
                  <a:gd name="connsiteX13" fmla="*/ 751417 w 1513417"/>
                  <a:gd name="connsiteY13" fmla="*/ 0 h 5233022"/>
                  <a:gd name="connsiteX0" fmla="*/ 751417 w 1513417"/>
                  <a:gd name="connsiteY0" fmla="*/ 0 h 5217588"/>
                  <a:gd name="connsiteX1" fmla="*/ 232834 w 1513417"/>
                  <a:gd name="connsiteY1" fmla="*/ 0 h 5217588"/>
                  <a:gd name="connsiteX2" fmla="*/ 0 w 1513417"/>
                  <a:gd name="connsiteY2" fmla="*/ 275166 h 5217588"/>
                  <a:gd name="connsiteX3" fmla="*/ 0 w 1513417"/>
                  <a:gd name="connsiteY3" fmla="*/ 4910666 h 5217588"/>
                  <a:gd name="connsiteX4" fmla="*/ 254000 w 1513417"/>
                  <a:gd name="connsiteY4" fmla="*/ 5207000 h 5217588"/>
                  <a:gd name="connsiteX5" fmla="*/ 529167 w 1513417"/>
                  <a:gd name="connsiteY5" fmla="*/ 4900083 h 5217588"/>
                  <a:gd name="connsiteX6" fmla="*/ 529167 w 1513417"/>
                  <a:gd name="connsiteY6" fmla="*/ 2423583 h 5217588"/>
                  <a:gd name="connsiteX7" fmla="*/ 973667 w 1513417"/>
                  <a:gd name="connsiteY7" fmla="*/ 2413000 h 5217588"/>
                  <a:gd name="connsiteX8" fmla="*/ 963084 w 1513417"/>
                  <a:gd name="connsiteY8" fmla="*/ 4910666 h 5217588"/>
                  <a:gd name="connsiteX9" fmla="*/ 1227667 w 1513417"/>
                  <a:gd name="connsiteY9" fmla="*/ 5217583 h 5217588"/>
                  <a:gd name="connsiteX10" fmla="*/ 1481667 w 1513417"/>
                  <a:gd name="connsiteY10" fmla="*/ 4900083 h 5217588"/>
                  <a:gd name="connsiteX11" fmla="*/ 1513417 w 1513417"/>
                  <a:gd name="connsiteY11" fmla="*/ 317500 h 5217588"/>
                  <a:gd name="connsiteX12" fmla="*/ 1259417 w 1513417"/>
                  <a:gd name="connsiteY12" fmla="*/ 0 h 5217588"/>
                  <a:gd name="connsiteX13" fmla="*/ 751417 w 1513417"/>
                  <a:gd name="connsiteY13" fmla="*/ 0 h 5217588"/>
                  <a:gd name="connsiteX0" fmla="*/ 751417 w 1513417"/>
                  <a:gd name="connsiteY0" fmla="*/ 0 h 5217588"/>
                  <a:gd name="connsiteX1" fmla="*/ 232834 w 1513417"/>
                  <a:gd name="connsiteY1" fmla="*/ 0 h 5217588"/>
                  <a:gd name="connsiteX2" fmla="*/ 0 w 1513417"/>
                  <a:gd name="connsiteY2" fmla="*/ 275166 h 5217588"/>
                  <a:gd name="connsiteX3" fmla="*/ 0 w 1513417"/>
                  <a:gd name="connsiteY3" fmla="*/ 4910666 h 5217588"/>
                  <a:gd name="connsiteX4" fmla="*/ 254000 w 1513417"/>
                  <a:gd name="connsiteY4" fmla="*/ 5207000 h 5217588"/>
                  <a:gd name="connsiteX5" fmla="*/ 529167 w 1513417"/>
                  <a:gd name="connsiteY5" fmla="*/ 4900083 h 5217588"/>
                  <a:gd name="connsiteX6" fmla="*/ 529167 w 1513417"/>
                  <a:gd name="connsiteY6" fmla="*/ 2423583 h 5217588"/>
                  <a:gd name="connsiteX7" fmla="*/ 973667 w 1513417"/>
                  <a:gd name="connsiteY7" fmla="*/ 2413000 h 5217588"/>
                  <a:gd name="connsiteX8" fmla="*/ 963084 w 1513417"/>
                  <a:gd name="connsiteY8" fmla="*/ 4910666 h 5217588"/>
                  <a:gd name="connsiteX9" fmla="*/ 1227667 w 1513417"/>
                  <a:gd name="connsiteY9" fmla="*/ 5217583 h 5217588"/>
                  <a:gd name="connsiteX10" fmla="*/ 1481667 w 1513417"/>
                  <a:gd name="connsiteY10" fmla="*/ 4900083 h 5217588"/>
                  <a:gd name="connsiteX11" fmla="*/ 1513417 w 1513417"/>
                  <a:gd name="connsiteY11" fmla="*/ 317500 h 5217588"/>
                  <a:gd name="connsiteX12" fmla="*/ 1259417 w 1513417"/>
                  <a:gd name="connsiteY12" fmla="*/ 0 h 5217588"/>
                  <a:gd name="connsiteX13" fmla="*/ 751417 w 1513417"/>
                  <a:gd name="connsiteY13" fmla="*/ 0 h 5217588"/>
                  <a:gd name="connsiteX0" fmla="*/ 751417 w 1513417"/>
                  <a:gd name="connsiteY0" fmla="*/ 0 h 5217588"/>
                  <a:gd name="connsiteX1" fmla="*/ 232834 w 1513417"/>
                  <a:gd name="connsiteY1" fmla="*/ 0 h 5217588"/>
                  <a:gd name="connsiteX2" fmla="*/ 0 w 1513417"/>
                  <a:gd name="connsiteY2" fmla="*/ 275166 h 5217588"/>
                  <a:gd name="connsiteX3" fmla="*/ 0 w 1513417"/>
                  <a:gd name="connsiteY3" fmla="*/ 4910666 h 5217588"/>
                  <a:gd name="connsiteX4" fmla="*/ 254000 w 1513417"/>
                  <a:gd name="connsiteY4" fmla="*/ 5207000 h 5217588"/>
                  <a:gd name="connsiteX5" fmla="*/ 529167 w 1513417"/>
                  <a:gd name="connsiteY5" fmla="*/ 4900083 h 5217588"/>
                  <a:gd name="connsiteX6" fmla="*/ 529167 w 1513417"/>
                  <a:gd name="connsiteY6" fmla="*/ 2423583 h 5217588"/>
                  <a:gd name="connsiteX7" fmla="*/ 973667 w 1513417"/>
                  <a:gd name="connsiteY7" fmla="*/ 2413000 h 5217588"/>
                  <a:gd name="connsiteX8" fmla="*/ 963084 w 1513417"/>
                  <a:gd name="connsiteY8" fmla="*/ 4910666 h 5217588"/>
                  <a:gd name="connsiteX9" fmla="*/ 1227667 w 1513417"/>
                  <a:gd name="connsiteY9" fmla="*/ 5217583 h 5217588"/>
                  <a:gd name="connsiteX10" fmla="*/ 1481667 w 1513417"/>
                  <a:gd name="connsiteY10" fmla="*/ 4900083 h 5217588"/>
                  <a:gd name="connsiteX11" fmla="*/ 1513417 w 1513417"/>
                  <a:gd name="connsiteY11" fmla="*/ 317500 h 5217588"/>
                  <a:gd name="connsiteX12" fmla="*/ 1259417 w 1513417"/>
                  <a:gd name="connsiteY12" fmla="*/ 0 h 5217588"/>
                  <a:gd name="connsiteX13" fmla="*/ 751417 w 1513417"/>
                  <a:gd name="connsiteY13" fmla="*/ 0 h 5217588"/>
                  <a:gd name="connsiteX0" fmla="*/ 751417 w 1513417"/>
                  <a:gd name="connsiteY0" fmla="*/ 0 h 5217586"/>
                  <a:gd name="connsiteX1" fmla="*/ 232834 w 1513417"/>
                  <a:gd name="connsiteY1" fmla="*/ 0 h 5217586"/>
                  <a:gd name="connsiteX2" fmla="*/ 0 w 1513417"/>
                  <a:gd name="connsiteY2" fmla="*/ 275166 h 5217586"/>
                  <a:gd name="connsiteX3" fmla="*/ 0 w 1513417"/>
                  <a:gd name="connsiteY3" fmla="*/ 4910666 h 5217586"/>
                  <a:gd name="connsiteX4" fmla="*/ 254000 w 1513417"/>
                  <a:gd name="connsiteY4" fmla="*/ 5207000 h 5217586"/>
                  <a:gd name="connsiteX5" fmla="*/ 529167 w 1513417"/>
                  <a:gd name="connsiteY5" fmla="*/ 4900083 h 5217586"/>
                  <a:gd name="connsiteX6" fmla="*/ 529167 w 1513417"/>
                  <a:gd name="connsiteY6" fmla="*/ 2423583 h 5217586"/>
                  <a:gd name="connsiteX7" fmla="*/ 973667 w 1513417"/>
                  <a:gd name="connsiteY7" fmla="*/ 2413000 h 5217586"/>
                  <a:gd name="connsiteX8" fmla="*/ 963084 w 1513417"/>
                  <a:gd name="connsiteY8" fmla="*/ 4910666 h 5217586"/>
                  <a:gd name="connsiteX9" fmla="*/ 1227667 w 1513417"/>
                  <a:gd name="connsiteY9" fmla="*/ 5217583 h 5217586"/>
                  <a:gd name="connsiteX10" fmla="*/ 1481667 w 1513417"/>
                  <a:gd name="connsiteY10" fmla="*/ 4900083 h 5217586"/>
                  <a:gd name="connsiteX11" fmla="*/ 1513417 w 1513417"/>
                  <a:gd name="connsiteY11" fmla="*/ 317500 h 5217586"/>
                  <a:gd name="connsiteX12" fmla="*/ 1259417 w 1513417"/>
                  <a:gd name="connsiteY12" fmla="*/ 0 h 5217586"/>
                  <a:gd name="connsiteX13" fmla="*/ 751417 w 1513417"/>
                  <a:gd name="connsiteY13" fmla="*/ 0 h 5217586"/>
                  <a:gd name="connsiteX0" fmla="*/ 751417 w 1513417"/>
                  <a:gd name="connsiteY0" fmla="*/ 0 h 5217586"/>
                  <a:gd name="connsiteX1" fmla="*/ 232834 w 1513417"/>
                  <a:gd name="connsiteY1" fmla="*/ 0 h 5217586"/>
                  <a:gd name="connsiteX2" fmla="*/ 0 w 1513417"/>
                  <a:gd name="connsiteY2" fmla="*/ 275166 h 5217586"/>
                  <a:gd name="connsiteX3" fmla="*/ 0 w 1513417"/>
                  <a:gd name="connsiteY3" fmla="*/ 4910666 h 5217586"/>
                  <a:gd name="connsiteX4" fmla="*/ 254000 w 1513417"/>
                  <a:gd name="connsiteY4" fmla="*/ 5207000 h 5217586"/>
                  <a:gd name="connsiteX5" fmla="*/ 529167 w 1513417"/>
                  <a:gd name="connsiteY5" fmla="*/ 4900083 h 5217586"/>
                  <a:gd name="connsiteX6" fmla="*/ 529167 w 1513417"/>
                  <a:gd name="connsiteY6" fmla="*/ 2423583 h 5217586"/>
                  <a:gd name="connsiteX7" fmla="*/ 973667 w 1513417"/>
                  <a:gd name="connsiteY7" fmla="*/ 2413000 h 5217586"/>
                  <a:gd name="connsiteX8" fmla="*/ 963084 w 1513417"/>
                  <a:gd name="connsiteY8" fmla="*/ 4910666 h 5217586"/>
                  <a:gd name="connsiteX9" fmla="*/ 1227667 w 1513417"/>
                  <a:gd name="connsiteY9" fmla="*/ 5217583 h 5217586"/>
                  <a:gd name="connsiteX10" fmla="*/ 1481667 w 1513417"/>
                  <a:gd name="connsiteY10" fmla="*/ 4900083 h 5217586"/>
                  <a:gd name="connsiteX11" fmla="*/ 1513417 w 1513417"/>
                  <a:gd name="connsiteY11" fmla="*/ 317500 h 5217586"/>
                  <a:gd name="connsiteX12" fmla="*/ 1259417 w 1513417"/>
                  <a:gd name="connsiteY12" fmla="*/ 0 h 5217586"/>
                  <a:gd name="connsiteX13" fmla="*/ 751417 w 1513417"/>
                  <a:gd name="connsiteY13" fmla="*/ 0 h 5217586"/>
                  <a:gd name="connsiteX0" fmla="*/ 751417 w 1513417"/>
                  <a:gd name="connsiteY0" fmla="*/ 0 h 5217586"/>
                  <a:gd name="connsiteX1" fmla="*/ 232834 w 1513417"/>
                  <a:gd name="connsiteY1" fmla="*/ 0 h 5217586"/>
                  <a:gd name="connsiteX2" fmla="*/ 0 w 1513417"/>
                  <a:gd name="connsiteY2" fmla="*/ 275166 h 5217586"/>
                  <a:gd name="connsiteX3" fmla="*/ 0 w 1513417"/>
                  <a:gd name="connsiteY3" fmla="*/ 4910666 h 5217586"/>
                  <a:gd name="connsiteX4" fmla="*/ 254000 w 1513417"/>
                  <a:gd name="connsiteY4" fmla="*/ 5207000 h 5217586"/>
                  <a:gd name="connsiteX5" fmla="*/ 529167 w 1513417"/>
                  <a:gd name="connsiteY5" fmla="*/ 4900083 h 5217586"/>
                  <a:gd name="connsiteX6" fmla="*/ 529167 w 1513417"/>
                  <a:gd name="connsiteY6" fmla="*/ 2423583 h 5217586"/>
                  <a:gd name="connsiteX7" fmla="*/ 973667 w 1513417"/>
                  <a:gd name="connsiteY7" fmla="*/ 2413000 h 5217586"/>
                  <a:gd name="connsiteX8" fmla="*/ 963084 w 1513417"/>
                  <a:gd name="connsiteY8" fmla="*/ 4910666 h 5217586"/>
                  <a:gd name="connsiteX9" fmla="*/ 1227667 w 1513417"/>
                  <a:gd name="connsiteY9" fmla="*/ 5217583 h 5217586"/>
                  <a:gd name="connsiteX10" fmla="*/ 1481667 w 1513417"/>
                  <a:gd name="connsiteY10" fmla="*/ 4900083 h 5217586"/>
                  <a:gd name="connsiteX11" fmla="*/ 1513417 w 1513417"/>
                  <a:gd name="connsiteY11" fmla="*/ 317500 h 5217586"/>
                  <a:gd name="connsiteX12" fmla="*/ 1259417 w 1513417"/>
                  <a:gd name="connsiteY12" fmla="*/ 0 h 5217586"/>
                  <a:gd name="connsiteX13" fmla="*/ 751417 w 1513417"/>
                  <a:gd name="connsiteY13" fmla="*/ 0 h 5217586"/>
                  <a:gd name="connsiteX0" fmla="*/ 751417 w 1513417"/>
                  <a:gd name="connsiteY0" fmla="*/ 0 h 5217586"/>
                  <a:gd name="connsiteX1" fmla="*/ 232834 w 1513417"/>
                  <a:gd name="connsiteY1" fmla="*/ 0 h 5217586"/>
                  <a:gd name="connsiteX2" fmla="*/ 0 w 1513417"/>
                  <a:gd name="connsiteY2" fmla="*/ 275166 h 5217586"/>
                  <a:gd name="connsiteX3" fmla="*/ 0 w 1513417"/>
                  <a:gd name="connsiteY3" fmla="*/ 4910666 h 5217586"/>
                  <a:gd name="connsiteX4" fmla="*/ 254000 w 1513417"/>
                  <a:gd name="connsiteY4" fmla="*/ 5207000 h 5217586"/>
                  <a:gd name="connsiteX5" fmla="*/ 529167 w 1513417"/>
                  <a:gd name="connsiteY5" fmla="*/ 4900083 h 5217586"/>
                  <a:gd name="connsiteX6" fmla="*/ 529167 w 1513417"/>
                  <a:gd name="connsiteY6" fmla="*/ 2423583 h 5217586"/>
                  <a:gd name="connsiteX7" fmla="*/ 973667 w 1513417"/>
                  <a:gd name="connsiteY7" fmla="*/ 2413000 h 5217586"/>
                  <a:gd name="connsiteX8" fmla="*/ 963084 w 1513417"/>
                  <a:gd name="connsiteY8" fmla="*/ 4910666 h 5217586"/>
                  <a:gd name="connsiteX9" fmla="*/ 1227667 w 1513417"/>
                  <a:gd name="connsiteY9" fmla="*/ 5217583 h 5217586"/>
                  <a:gd name="connsiteX10" fmla="*/ 1481667 w 1513417"/>
                  <a:gd name="connsiteY10" fmla="*/ 4900083 h 5217586"/>
                  <a:gd name="connsiteX11" fmla="*/ 1513417 w 1513417"/>
                  <a:gd name="connsiteY11" fmla="*/ 317500 h 5217586"/>
                  <a:gd name="connsiteX12" fmla="*/ 1259417 w 1513417"/>
                  <a:gd name="connsiteY12" fmla="*/ 0 h 5217586"/>
                  <a:gd name="connsiteX13" fmla="*/ 751417 w 1513417"/>
                  <a:gd name="connsiteY13" fmla="*/ 0 h 5217586"/>
                  <a:gd name="connsiteX0" fmla="*/ 751417 w 1513417"/>
                  <a:gd name="connsiteY0" fmla="*/ 0 h 5217586"/>
                  <a:gd name="connsiteX1" fmla="*/ 232834 w 1513417"/>
                  <a:gd name="connsiteY1" fmla="*/ 0 h 5217586"/>
                  <a:gd name="connsiteX2" fmla="*/ 0 w 1513417"/>
                  <a:gd name="connsiteY2" fmla="*/ 275166 h 5217586"/>
                  <a:gd name="connsiteX3" fmla="*/ 0 w 1513417"/>
                  <a:gd name="connsiteY3" fmla="*/ 4910666 h 5217586"/>
                  <a:gd name="connsiteX4" fmla="*/ 254000 w 1513417"/>
                  <a:gd name="connsiteY4" fmla="*/ 5207000 h 5217586"/>
                  <a:gd name="connsiteX5" fmla="*/ 529167 w 1513417"/>
                  <a:gd name="connsiteY5" fmla="*/ 4900083 h 5217586"/>
                  <a:gd name="connsiteX6" fmla="*/ 529167 w 1513417"/>
                  <a:gd name="connsiteY6" fmla="*/ 2423583 h 5217586"/>
                  <a:gd name="connsiteX7" fmla="*/ 973667 w 1513417"/>
                  <a:gd name="connsiteY7" fmla="*/ 2413000 h 5217586"/>
                  <a:gd name="connsiteX8" fmla="*/ 963084 w 1513417"/>
                  <a:gd name="connsiteY8" fmla="*/ 4910666 h 5217586"/>
                  <a:gd name="connsiteX9" fmla="*/ 1227667 w 1513417"/>
                  <a:gd name="connsiteY9" fmla="*/ 5217583 h 5217586"/>
                  <a:gd name="connsiteX10" fmla="*/ 1481667 w 1513417"/>
                  <a:gd name="connsiteY10" fmla="*/ 4900083 h 5217586"/>
                  <a:gd name="connsiteX11" fmla="*/ 1513417 w 1513417"/>
                  <a:gd name="connsiteY11" fmla="*/ 317500 h 5217586"/>
                  <a:gd name="connsiteX12" fmla="*/ 1259417 w 1513417"/>
                  <a:gd name="connsiteY12" fmla="*/ 0 h 5217586"/>
                  <a:gd name="connsiteX13" fmla="*/ 751417 w 1513417"/>
                  <a:gd name="connsiteY13" fmla="*/ 0 h 5217586"/>
                  <a:gd name="connsiteX0" fmla="*/ 751417 w 1514730"/>
                  <a:gd name="connsiteY0" fmla="*/ 0 h 5217586"/>
                  <a:gd name="connsiteX1" fmla="*/ 232834 w 1514730"/>
                  <a:gd name="connsiteY1" fmla="*/ 0 h 5217586"/>
                  <a:gd name="connsiteX2" fmla="*/ 0 w 1514730"/>
                  <a:gd name="connsiteY2" fmla="*/ 275166 h 5217586"/>
                  <a:gd name="connsiteX3" fmla="*/ 0 w 1514730"/>
                  <a:gd name="connsiteY3" fmla="*/ 4910666 h 5217586"/>
                  <a:gd name="connsiteX4" fmla="*/ 254000 w 1514730"/>
                  <a:gd name="connsiteY4" fmla="*/ 5207000 h 5217586"/>
                  <a:gd name="connsiteX5" fmla="*/ 529167 w 1514730"/>
                  <a:gd name="connsiteY5" fmla="*/ 4900083 h 5217586"/>
                  <a:gd name="connsiteX6" fmla="*/ 529167 w 1514730"/>
                  <a:gd name="connsiteY6" fmla="*/ 2423583 h 5217586"/>
                  <a:gd name="connsiteX7" fmla="*/ 973667 w 1514730"/>
                  <a:gd name="connsiteY7" fmla="*/ 2413000 h 5217586"/>
                  <a:gd name="connsiteX8" fmla="*/ 963084 w 1514730"/>
                  <a:gd name="connsiteY8" fmla="*/ 4910666 h 5217586"/>
                  <a:gd name="connsiteX9" fmla="*/ 1227667 w 1514730"/>
                  <a:gd name="connsiteY9" fmla="*/ 5217583 h 5217586"/>
                  <a:gd name="connsiteX10" fmla="*/ 1481667 w 1514730"/>
                  <a:gd name="connsiteY10" fmla="*/ 4900083 h 5217586"/>
                  <a:gd name="connsiteX11" fmla="*/ 1513417 w 1514730"/>
                  <a:gd name="connsiteY11" fmla="*/ 317500 h 5217586"/>
                  <a:gd name="connsiteX12" fmla="*/ 1259417 w 1514730"/>
                  <a:gd name="connsiteY12" fmla="*/ 0 h 5217586"/>
                  <a:gd name="connsiteX13" fmla="*/ 751417 w 1514730"/>
                  <a:gd name="connsiteY13" fmla="*/ 0 h 5217586"/>
                  <a:gd name="connsiteX0" fmla="*/ 751417 w 1515333"/>
                  <a:gd name="connsiteY0" fmla="*/ 547 h 5218133"/>
                  <a:gd name="connsiteX1" fmla="*/ 232834 w 1515333"/>
                  <a:gd name="connsiteY1" fmla="*/ 547 h 5218133"/>
                  <a:gd name="connsiteX2" fmla="*/ 0 w 1515333"/>
                  <a:gd name="connsiteY2" fmla="*/ 275713 h 5218133"/>
                  <a:gd name="connsiteX3" fmla="*/ 0 w 1515333"/>
                  <a:gd name="connsiteY3" fmla="*/ 4911213 h 5218133"/>
                  <a:gd name="connsiteX4" fmla="*/ 254000 w 1515333"/>
                  <a:gd name="connsiteY4" fmla="*/ 5207547 h 5218133"/>
                  <a:gd name="connsiteX5" fmla="*/ 529167 w 1515333"/>
                  <a:gd name="connsiteY5" fmla="*/ 4900630 h 5218133"/>
                  <a:gd name="connsiteX6" fmla="*/ 529167 w 1515333"/>
                  <a:gd name="connsiteY6" fmla="*/ 2424130 h 5218133"/>
                  <a:gd name="connsiteX7" fmla="*/ 973667 w 1515333"/>
                  <a:gd name="connsiteY7" fmla="*/ 2413547 h 5218133"/>
                  <a:gd name="connsiteX8" fmla="*/ 963084 w 1515333"/>
                  <a:gd name="connsiteY8" fmla="*/ 4911213 h 5218133"/>
                  <a:gd name="connsiteX9" fmla="*/ 1227667 w 1515333"/>
                  <a:gd name="connsiteY9" fmla="*/ 5218130 h 5218133"/>
                  <a:gd name="connsiteX10" fmla="*/ 1481667 w 1515333"/>
                  <a:gd name="connsiteY10" fmla="*/ 4900630 h 5218133"/>
                  <a:gd name="connsiteX11" fmla="*/ 1513417 w 1515333"/>
                  <a:gd name="connsiteY11" fmla="*/ 318047 h 5218133"/>
                  <a:gd name="connsiteX12" fmla="*/ 1259417 w 1515333"/>
                  <a:gd name="connsiteY12" fmla="*/ 547 h 5218133"/>
                  <a:gd name="connsiteX13" fmla="*/ 751417 w 1515333"/>
                  <a:gd name="connsiteY13" fmla="*/ 547 h 5218133"/>
                  <a:gd name="connsiteX0" fmla="*/ 751417 w 1515020"/>
                  <a:gd name="connsiteY0" fmla="*/ 547 h 5218133"/>
                  <a:gd name="connsiteX1" fmla="*/ 232834 w 1515020"/>
                  <a:gd name="connsiteY1" fmla="*/ 547 h 5218133"/>
                  <a:gd name="connsiteX2" fmla="*/ 0 w 1515020"/>
                  <a:gd name="connsiteY2" fmla="*/ 275713 h 5218133"/>
                  <a:gd name="connsiteX3" fmla="*/ 0 w 1515020"/>
                  <a:gd name="connsiteY3" fmla="*/ 4911213 h 5218133"/>
                  <a:gd name="connsiteX4" fmla="*/ 254000 w 1515020"/>
                  <a:gd name="connsiteY4" fmla="*/ 5207547 h 5218133"/>
                  <a:gd name="connsiteX5" fmla="*/ 529167 w 1515020"/>
                  <a:gd name="connsiteY5" fmla="*/ 4900630 h 5218133"/>
                  <a:gd name="connsiteX6" fmla="*/ 529167 w 1515020"/>
                  <a:gd name="connsiteY6" fmla="*/ 2424130 h 5218133"/>
                  <a:gd name="connsiteX7" fmla="*/ 973667 w 1515020"/>
                  <a:gd name="connsiteY7" fmla="*/ 2413547 h 5218133"/>
                  <a:gd name="connsiteX8" fmla="*/ 963084 w 1515020"/>
                  <a:gd name="connsiteY8" fmla="*/ 4911213 h 5218133"/>
                  <a:gd name="connsiteX9" fmla="*/ 1227667 w 1515020"/>
                  <a:gd name="connsiteY9" fmla="*/ 5218130 h 5218133"/>
                  <a:gd name="connsiteX10" fmla="*/ 1481667 w 1515020"/>
                  <a:gd name="connsiteY10" fmla="*/ 4900630 h 5218133"/>
                  <a:gd name="connsiteX11" fmla="*/ 1513417 w 1515020"/>
                  <a:gd name="connsiteY11" fmla="*/ 318047 h 5218133"/>
                  <a:gd name="connsiteX12" fmla="*/ 1259417 w 1515020"/>
                  <a:gd name="connsiteY12" fmla="*/ 547 h 5218133"/>
                  <a:gd name="connsiteX13" fmla="*/ 751417 w 1515020"/>
                  <a:gd name="connsiteY13" fmla="*/ 547 h 5218133"/>
                  <a:gd name="connsiteX0" fmla="*/ 751417 w 1515020"/>
                  <a:gd name="connsiteY0" fmla="*/ 547 h 5218133"/>
                  <a:gd name="connsiteX1" fmla="*/ 232834 w 1515020"/>
                  <a:gd name="connsiteY1" fmla="*/ 547 h 5218133"/>
                  <a:gd name="connsiteX2" fmla="*/ 0 w 1515020"/>
                  <a:gd name="connsiteY2" fmla="*/ 275713 h 5218133"/>
                  <a:gd name="connsiteX3" fmla="*/ 0 w 1515020"/>
                  <a:gd name="connsiteY3" fmla="*/ 4911213 h 5218133"/>
                  <a:gd name="connsiteX4" fmla="*/ 254000 w 1515020"/>
                  <a:gd name="connsiteY4" fmla="*/ 5207547 h 5218133"/>
                  <a:gd name="connsiteX5" fmla="*/ 529167 w 1515020"/>
                  <a:gd name="connsiteY5" fmla="*/ 4900630 h 5218133"/>
                  <a:gd name="connsiteX6" fmla="*/ 529167 w 1515020"/>
                  <a:gd name="connsiteY6" fmla="*/ 2424130 h 5218133"/>
                  <a:gd name="connsiteX7" fmla="*/ 973667 w 1515020"/>
                  <a:gd name="connsiteY7" fmla="*/ 2413547 h 5218133"/>
                  <a:gd name="connsiteX8" fmla="*/ 963084 w 1515020"/>
                  <a:gd name="connsiteY8" fmla="*/ 4911213 h 5218133"/>
                  <a:gd name="connsiteX9" fmla="*/ 1227667 w 1515020"/>
                  <a:gd name="connsiteY9" fmla="*/ 5218130 h 5218133"/>
                  <a:gd name="connsiteX10" fmla="*/ 1481667 w 1515020"/>
                  <a:gd name="connsiteY10" fmla="*/ 4900630 h 5218133"/>
                  <a:gd name="connsiteX11" fmla="*/ 1513417 w 1515020"/>
                  <a:gd name="connsiteY11" fmla="*/ 318047 h 5218133"/>
                  <a:gd name="connsiteX12" fmla="*/ 1259417 w 1515020"/>
                  <a:gd name="connsiteY12" fmla="*/ 547 h 5218133"/>
                  <a:gd name="connsiteX13" fmla="*/ 751417 w 1515020"/>
                  <a:gd name="connsiteY13" fmla="*/ 547 h 5218133"/>
                  <a:gd name="connsiteX0" fmla="*/ 752989 w 1516592"/>
                  <a:gd name="connsiteY0" fmla="*/ 547 h 5218133"/>
                  <a:gd name="connsiteX1" fmla="*/ 234406 w 1516592"/>
                  <a:gd name="connsiteY1" fmla="*/ 547 h 5218133"/>
                  <a:gd name="connsiteX2" fmla="*/ 1572 w 1516592"/>
                  <a:gd name="connsiteY2" fmla="*/ 275713 h 5218133"/>
                  <a:gd name="connsiteX3" fmla="*/ 1572 w 1516592"/>
                  <a:gd name="connsiteY3" fmla="*/ 4911213 h 5218133"/>
                  <a:gd name="connsiteX4" fmla="*/ 255572 w 1516592"/>
                  <a:gd name="connsiteY4" fmla="*/ 5207547 h 5218133"/>
                  <a:gd name="connsiteX5" fmla="*/ 530739 w 1516592"/>
                  <a:gd name="connsiteY5" fmla="*/ 4900630 h 5218133"/>
                  <a:gd name="connsiteX6" fmla="*/ 530739 w 1516592"/>
                  <a:gd name="connsiteY6" fmla="*/ 2424130 h 5218133"/>
                  <a:gd name="connsiteX7" fmla="*/ 975239 w 1516592"/>
                  <a:gd name="connsiteY7" fmla="*/ 2413547 h 5218133"/>
                  <a:gd name="connsiteX8" fmla="*/ 964656 w 1516592"/>
                  <a:gd name="connsiteY8" fmla="*/ 4911213 h 5218133"/>
                  <a:gd name="connsiteX9" fmla="*/ 1229239 w 1516592"/>
                  <a:gd name="connsiteY9" fmla="*/ 5218130 h 5218133"/>
                  <a:gd name="connsiteX10" fmla="*/ 1483239 w 1516592"/>
                  <a:gd name="connsiteY10" fmla="*/ 4900630 h 5218133"/>
                  <a:gd name="connsiteX11" fmla="*/ 1514989 w 1516592"/>
                  <a:gd name="connsiteY11" fmla="*/ 318047 h 5218133"/>
                  <a:gd name="connsiteX12" fmla="*/ 1260989 w 1516592"/>
                  <a:gd name="connsiteY12" fmla="*/ 547 h 5218133"/>
                  <a:gd name="connsiteX13" fmla="*/ 752989 w 1516592"/>
                  <a:gd name="connsiteY13" fmla="*/ 547 h 5218133"/>
                  <a:gd name="connsiteX0" fmla="*/ 752230 w 1515833"/>
                  <a:gd name="connsiteY0" fmla="*/ 9441 h 5227027"/>
                  <a:gd name="connsiteX1" fmla="*/ 355944 w 1515833"/>
                  <a:gd name="connsiteY1" fmla="*/ 33 h 5227027"/>
                  <a:gd name="connsiteX2" fmla="*/ 813 w 1515833"/>
                  <a:gd name="connsiteY2" fmla="*/ 284607 h 5227027"/>
                  <a:gd name="connsiteX3" fmla="*/ 813 w 1515833"/>
                  <a:gd name="connsiteY3" fmla="*/ 4920107 h 5227027"/>
                  <a:gd name="connsiteX4" fmla="*/ 254813 w 1515833"/>
                  <a:gd name="connsiteY4" fmla="*/ 5216441 h 5227027"/>
                  <a:gd name="connsiteX5" fmla="*/ 529980 w 1515833"/>
                  <a:gd name="connsiteY5" fmla="*/ 4909524 h 5227027"/>
                  <a:gd name="connsiteX6" fmla="*/ 529980 w 1515833"/>
                  <a:gd name="connsiteY6" fmla="*/ 2433024 h 5227027"/>
                  <a:gd name="connsiteX7" fmla="*/ 974480 w 1515833"/>
                  <a:gd name="connsiteY7" fmla="*/ 2422441 h 5227027"/>
                  <a:gd name="connsiteX8" fmla="*/ 963897 w 1515833"/>
                  <a:gd name="connsiteY8" fmla="*/ 4920107 h 5227027"/>
                  <a:gd name="connsiteX9" fmla="*/ 1228480 w 1515833"/>
                  <a:gd name="connsiteY9" fmla="*/ 5227024 h 5227027"/>
                  <a:gd name="connsiteX10" fmla="*/ 1482480 w 1515833"/>
                  <a:gd name="connsiteY10" fmla="*/ 4909524 h 5227027"/>
                  <a:gd name="connsiteX11" fmla="*/ 1514230 w 1515833"/>
                  <a:gd name="connsiteY11" fmla="*/ 326941 h 5227027"/>
                  <a:gd name="connsiteX12" fmla="*/ 1260230 w 1515833"/>
                  <a:gd name="connsiteY12" fmla="*/ 9441 h 5227027"/>
                  <a:gd name="connsiteX13" fmla="*/ 752230 w 1515833"/>
                  <a:gd name="connsiteY13" fmla="*/ 9441 h 5227027"/>
                  <a:gd name="connsiteX0" fmla="*/ 752464 w 1516067"/>
                  <a:gd name="connsiteY0" fmla="*/ 9441 h 5227027"/>
                  <a:gd name="connsiteX1" fmla="*/ 299733 w 1516067"/>
                  <a:gd name="connsiteY1" fmla="*/ 33 h 5227027"/>
                  <a:gd name="connsiteX2" fmla="*/ 1047 w 1516067"/>
                  <a:gd name="connsiteY2" fmla="*/ 284607 h 5227027"/>
                  <a:gd name="connsiteX3" fmla="*/ 1047 w 1516067"/>
                  <a:gd name="connsiteY3" fmla="*/ 4920107 h 5227027"/>
                  <a:gd name="connsiteX4" fmla="*/ 255047 w 1516067"/>
                  <a:gd name="connsiteY4" fmla="*/ 5216441 h 5227027"/>
                  <a:gd name="connsiteX5" fmla="*/ 530214 w 1516067"/>
                  <a:gd name="connsiteY5" fmla="*/ 4909524 h 5227027"/>
                  <a:gd name="connsiteX6" fmla="*/ 530214 w 1516067"/>
                  <a:gd name="connsiteY6" fmla="*/ 2433024 h 5227027"/>
                  <a:gd name="connsiteX7" fmla="*/ 974714 w 1516067"/>
                  <a:gd name="connsiteY7" fmla="*/ 2422441 h 5227027"/>
                  <a:gd name="connsiteX8" fmla="*/ 964131 w 1516067"/>
                  <a:gd name="connsiteY8" fmla="*/ 4920107 h 5227027"/>
                  <a:gd name="connsiteX9" fmla="*/ 1228714 w 1516067"/>
                  <a:gd name="connsiteY9" fmla="*/ 5227024 h 5227027"/>
                  <a:gd name="connsiteX10" fmla="*/ 1482714 w 1516067"/>
                  <a:gd name="connsiteY10" fmla="*/ 4909524 h 5227027"/>
                  <a:gd name="connsiteX11" fmla="*/ 1514464 w 1516067"/>
                  <a:gd name="connsiteY11" fmla="*/ 326941 h 5227027"/>
                  <a:gd name="connsiteX12" fmla="*/ 1260464 w 1516067"/>
                  <a:gd name="connsiteY12" fmla="*/ 9441 h 5227027"/>
                  <a:gd name="connsiteX13" fmla="*/ 752464 w 1516067"/>
                  <a:gd name="connsiteY13" fmla="*/ 9441 h 5227027"/>
                  <a:gd name="connsiteX0" fmla="*/ 752464 w 1516067"/>
                  <a:gd name="connsiteY0" fmla="*/ 548 h 5218134"/>
                  <a:gd name="connsiteX1" fmla="*/ 299733 w 1516067"/>
                  <a:gd name="connsiteY1" fmla="*/ 132252 h 5218134"/>
                  <a:gd name="connsiteX2" fmla="*/ 1047 w 1516067"/>
                  <a:gd name="connsiteY2" fmla="*/ 275714 h 5218134"/>
                  <a:gd name="connsiteX3" fmla="*/ 1047 w 1516067"/>
                  <a:gd name="connsiteY3" fmla="*/ 4911214 h 5218134"/>
                  <a:gd name="connsiteX4" fmla="*/ 255047 w 1516067"/>
                  <a:gd name="connsiteY4" fmla="*/ 5207548 h 5218134"/>
                  <a:gd name="connsiteX5" fmla="*/ 530214 w 1516067"/>
                  <a:gd name="connsiteY5" fmla="*/ 4900631 h 5218134"/>
                  <a:gd name="connsiteX6" fmla="*/ 530214 w 1516067"/>
                  <a:gd name="connsiteY6" fmla="*/ 2424131 h 5218134"/>
                  <a:gd name="connsiteX7" fmla="*/ 974714 w 1516067"/>
                  <a:gd name="connsiteY7" fmla="*/ 2413548 h 5218134"/>
                  <a:gd name="connsiteX8" fmla="*/ 964131 w 1516067"/>
                  <a:gd name="connsiteY8" fmla="*/ 4911214 h 5218134"/>
                  <a:gd name="connsiteX9" fmla="*/ 1228714 w 1516067"/>
                  <a:gd name="connsiteY9" fmla="*/ 5218131 h 5218134"/>
                  <a:gd name="connsiteX10" fmla="*/ 1482714 w 1516067"/>
                  <a:gd name="connsiteY10" fmla="*/ 4900631 h 5218134"/>
                  <a:gd name="connsiteX11" fmla="*/ 1514464 w 1516067"/>
                  <a:gd name="connsiteY11" fmla="*/ 318048 h 5218134"/>
                  <a:gd name="connsiteX12" fmla="*/ 1260464 w 1516067"/>
                  <a:gd name="connsiteY12" fmla="*/ 548 h 5218134"/>
                  <a:gd name="connsiteX13" fmla="*/ 752464 w 1516067"/>
                  <a:gd name="connsiteY13" fmla="*/ 548 h 5218134"/>
                  <a:gd name="connsiteX0" fmla="*/ 752517 w 1516120"/>
                  <a:gd name="connsiteY0" fmla="*/ 548 h 5218134"/>
                  <a:gd name="connsiteX1" fmla="*/ 290379 w 1516120"/>
                  <a:gd name="connsiteY1" fmla="*/ 9955 h 5218134"/>
                  <a:gd name="connsiteX2" fmla="*/ 1100 w 1516120"/>
                  <a:gd name="connsiteY2" fmla="*/ 275714 h 5218134"/>
                  <a:gd name="connsiteX3" fmla="*/ 1100 w 1516120"/>
                  <a:gd name="connsiteY3" fmla="*/ 4911214 h 5218134"/>
                  <a:gd name="connsiteX4" fmla="*/ 255100 w 1516120"/>
                  <a:gd name="connsiteY4" fmla="*/ 5207548 h 5218134"/>
                  <a:gd name="connsiteX5" fmla="*/ 530267 w 1516120"/>
                  <a:gd name="connsiteY5" fmla="*/ 4900631 h 5218134"/>
                  <a:gd name="connsiteX6" fmla="*/ 530267 w 1516120"/>
                  <a:gd name="connsiteY6" fmla="*/ 2424131 h 5218134"/>
                  <a:gd name="connsiteX7" fmla="*/ 974767 w 1516120"/>
                  <a:gd name="connsiteY7" fmla="*/ 2413548 h 5218134"/>
                  <a:gd name="connsiteX8" fmla="*/ 964184 w 1516120"/>
                  <a:gd name="connsiteY8" fmla="*/ 4911214 h 5218134"/>
                  <a:gd name="connsiteX9" fmla="*/ 1228767 w 1516120"/>
                  <a:gd name="connsiteY9" fmla="*/ 5218131 h 5218134"/>
                  <a:gd name="connsiteX10" fmla="*/ 1482767 w 1516120"/>
                  <a:gd name="connsiteY10" fmla="*/ 4900631 h 5218134"/>
                  <a:gd name="connsiteX11" fmla="*/ 1514517 w 1516120"/>
                  <a:gd name="connsiteY11" fmla="*/ 318048 h 5218134"/>
                  <a:gd name="connsiteX12" fmla="*/ 1260517 w 1516120"/>
                  <a:gd name="connsiteY12" fmla="*/ 548 h 5218134"/>
                  <a:gd name="connsiteX13" fmla="*/ 752517 w 1516120"/>
                  <a:gd name="connsiteY13" fmla="*/ 548 h 5218134"/>
                  <a:gd name="connsiteX0" fmla="*/ 752517 w 1515581"/>
                  <a:gd name="connsiteY0" fmla="*/ 548 h 5218134"/>
                  <a:gd name="connsiteX1" fmla="*/ 290379 w 1515581"/>
                  <a:gd name="connsiteY1" fmla="*/ 9955 h 5218134"/>
                  <a:gd name="connsiteX2" fmla="*/ 1100 w 1515581"/>
                  <a:gd name="connsiteY2" fmla="*/ 275714 h 5218134"/>
                  <a:gd name="connsiteX3" fmla="*/ 1100 w 1515581"/>
                  <a:gd name="connsiteY3" fmla="*/ 4911214 h 5218134"/>
                  <a:gd name="connsiteX4" fmla="*/ 255100 w 1515581"/>
                  <a:gd name="connsiteY4" fmla="*/ 5207548 h 5218134"/>
                  <a:gd name="connsiteX5" fmla="*/ 530267 w 1515581"/>
                  <a:gd name="connsiteY5" fmla="*/ 4900631 h 5218134"/>
                  <a:gd name="connsiteX6" fmla="*/ 530267 w 1515581"/>
                  <a:gd name="connsiteY6" fmla="*/ 2424131 h 5218134"/>
                  <a:gd name="connsiteX7" fmla="*/ 974767 w 1515581"/>
                  <a:gd name="connsiteY7" fmla="*/ 2413548 h 5218134"/>
                  <a:gd name="connsiteX8" fmla="*/ 964184 w 1515581"/>
                  <a:gd name="connsiteY8" fmla="*/ 4911214 h 5218134"/>
                  <a:gd name="connsiteX9" fmla="*/ 1228767 w 1515581"/>
                  <a:gd name="connsiteY9" fmla="*/ 5218131 h 5218134"/>
                  <a:gd name="connsiteX10" fmla="*/ 1482767 w 1515581"/>
                  <a:gd name="connsiteY10" fmla="*/ 4900631 h 5218134"/>
                  <a:gd name="connsiteX11" fmla="*/ 1514517 w 1515581"/>
                  <a:gd name="connsiteY11" fmla="*/ 318048 h 5218134"/>
                  <a:gd name="connsiteX12" fmla="*/ 1175851 w 1515581"/>
                  <a:gd name="connsiteY12" fmla="*/ 548 h 5218134"/>
                  <a:gd name="connsiteX13" fmla="*/ 752517 w 1515581"/>
                  <a:gd name="connsiteY13" fmla="*/ 548 h 5218134"/>
                  <a:gd name="connsiteX0" fmla="*/ 752517 w 1515413"/>
                  <a:gd name="connsiteY0" fmla="*/ 548 h 5218134"/>
                  <a:gd name="connsiteX1" fmla="*/ 290379 w 1515413"/>
                  <a:gd name="connsiteY1" fmla="*/ 9955 h 5218134"/>
                  <a:gd name="connsiteX2" fmla="*/ 1100 w 1515413"/>
                  <a:gd name="connsiteY2" fmla="*/ 275714 h 5218134"/>
                  <a:gd name="connsiteX3" fmla="*/ 1100 w 1515413"/>
                  <a:gd name="connsiteY3" fmla="*/ 4911214 h 5218134"/>
                  <a:gd name="connsiteX4" fmla="*/ 255100 w 1515413"/>
                  <a:gd name="connsiteY4" fmla="*/ 5207548 h 5218134"/>
                  <a:gd name="connsiteX5" fmla="*/ 530267 w 1515413"/>
                  <a:gd name="connsiteY5" fmla="*/ 4900631 h 5218134"/>
                  <a:gd name="connsiteX6" fmla="*/ 530267 w 1515413"/>
                  <a:gd name="connsiteY6" fmla="*/ 2424131 h 5218134"/>
                  <a:gd name="connsiteX7" fmla="*/ 974767 w 1515413"/>
                  <a:gd name="connsiteY7" fmla="*/ 2413548 h 5218134"/>
                  <a:gd name="connsiteX8" fmla="*/ 964184 w 1515413"/>
                  <a:gd name="connsiteY8" fmla="*/ 4911214 h 5218134"/>
                  <a:gd name="connsiteX9" fmla="*/ 1228767 w 1515413"/>
                  <a:gd name="connsiteY9" fmla="*/ 5218131 h 5218134"/>
                  <a:gd name="connsiteX10" fmla="*/ 1482767 w 1515413"/>
                  <a:gd name="connsiteY10" fmla="*/ 4900631 h 5218134"/>
                  <a:gd name="connsiteX11" fmla="*/ 1514517 w 1515413"/>
                  <a:gd name="connsiteY11" fmla="*/ 318048 h 5218134"/>
                  <a:gd name="connsiteX12" fmla="*/ 1128814 w 1515413"/>
                  <a:gd name="connsiteY12" fmla="*/ 548 h 5218134"/>
                  <a:gd name="connsiteX13" fmla="*/ 752517 w 1515413"/>
                  <a:gd name="connsiteY13" fmla="*/ 548 h 5218134"/>
                  <a:gd name="connsiteX0" fmla="*/ 1128814 w 1515413"/>
                  <a:gd name="connsiteY0" fmla="*/ 548 h 5218134"/>
                  <a:gd name="connsiteX1" fmla="*/ 290379 w 1515413"/>
                  <a:gd name="connsiteY1" fmla="*/ 9955 h 5218134"/>
                  <a:gd name="connsiteX2" fmla="*/ 1100 w 1515413"/>
                  <a:gd name="connsiteY2" fmla="*/ 275714 h 5218134"/>
                  <a:gd name="connsiteX3" fmla="*/ 1100 w 1515413"/>
                  <a:gd name="connsiteY3" fmla="*/ 4911214 h 5218134"/>
                  <a:gd name="connsiteX4" fmla="*/ 255100 w 1515413"/>
                  <a:gd name="connsiteY4" fmla="*/ 5207548 h 5218134"/>
                  <a:gd name="connsiteX5" fmla="*/ 530267 w 1515413"/>
                  <a:gd name="connsiteY5" fmla="*/ 4900631 h 5218134"/>
                  <a:gd name="connsiteX6" fmla="*/ 530267 w 1515413"/>
                  <a:gd name="connsiteY6" fmla="*/ 2424131 h 5218134"/>
                  <a:gd name="connsiteX7" fmla="*/ 974767 w 1515413"/>
                  <a:gd name="connsiteY7" fmla="*/ 2413548 h 5218134"/>
                  <a:gd name="connsiteX8" fmla="*/ 964184 w 1515413"/>
                  <a:gd name="connsiteY8" fmla="*/ 4911214 h 5218134"/>
                  <a:gd name="connsiteX9" fmla="*/ 1228767 w 1515413"/>
                  <a:gd name="connsiteY9" fmla="*/ 5218131 h 5218134"/>
                  <a:gd name="connsiteX10" fmla="*/ 1482767 w 1515413"/>
                  <a:gd name="connsiteY10" fmla="*/ 4900631 h 5218134"/>
                  <a:gd name="connsiteX11" fmla="*/ 1514517 w 1515413"/>
                  <a:gd name="connsiteY11" fmla="*/ 318048 h 5218134"/>
                  <a:gd name="connsiteX12" fmla="*/ 1128814 w 1515413"/>
                  <a:gd name="connsiteY12" fmla="*/ 548 h 5218134"/>
                  <a:gd name="connsiteX0" fmla="*/ 1127714 w 1514313"/>
                  <a:gd name="connsiteY0" fmla="*/ 548 h 5218134"/>
                  <a:gd name="connsiteX1" fmla="*/ 289279 w 1514313"/>
                  <a:gd name="connsiteY1" fmla="*/ 9955 h 5218134"/>
                  <a:gd name="connsiteX2" fmla="*/ 9407 w 1514313"/>
                  <a:gd name="connsiteY2" fmla="*/ 332158 h 5218134"/>
                  <a:gd name="connsiteX3" fmla="*/ 0 w 1514313"/>
                  <a:gd name="connsiteY3" fmla="*/ 4911214 h 5218134"/>
                  <a:gd name="connsiteX4" fmla="*/ 254000 w 1514313"/>
                  <a:gd name="connsiteY4" fmla="*/ 5207548 h 5218134"/>
                  <a:gd name="connsiteX5" fmla="*/ 529167 w 1514313"/>
                  <a:gd name="connsiteY5" fmla="*/ 4900631 h 5218134"/>
                  <a:gd name="connsiteX6" fmla="*/ 529167 w 1514313"/>
                  <a:gd name="connsiteY6" fmla="*/ 2424131 h 5218134"/>
                  <a:gd name="connsiteX7" fmla="*/ 973667 w 1514313"/>
                  <a:gd name="connsiteY7" fmla="*/ 2413548 h 5218134"/>
                  <a:gd name="connsiteX8" fmla="*/ 963084 w 1514313"/>
                  <a:gd name="connsiteY8" fmla="*/ 4911214 h 5218134"/>
                  <a:gd name="connsiteX9" fmla="*/ 1227667 w 1514313"/>
                  <a:gd name="connsiteY9" fmla="*/ 5218131 h 5218134"/>
                  <a:gd name="connsiteX10" fmla="*/ 1481667 w 1514313"/>
                  <a:gd name="connsiteY10" fmla="*/ 4900631 h 5218134"/>
                  <a:gd name="connsiteX11" fmla="*/ 1513417 w 1514313"/>
                  <a:gd name="connsiteY11" fmla="*/ 318048 h 5218134"/>
                  <a:gd name="connsiteX12" fmla="*/ 1127714 w 1514313"/>
                  <a:gd name="connsiteY12" fmla="*/ 548 h 5218134"/>
                  <a:gd name="connsiteX0" fmla="*/ 1127714 w 1514313"/>
                  <a:gd name="connsiteY0" fmla="*/ 548 h 5218134"/>
                  <a:gd name="connsiteX1" fmla="*/ 289279 w 1514313"/>
                  <a:gd name="connsiteY1" fmla="*/ 9955 h 5218134"/>
                  <a:gd name="connsiteX2" fmla="*/ 9407 w 1514313"/>
                  <a:gd name="connsiteY2" fmla="*/ 332158 h 5218134"/>
                  <a:gd name="connsiteX3" fmla="*/ 0 w 1514313"/>
                  <a:gd name="connsiteY3" fmla="*/ 4911214 h 5218134"/>
                  <a:gd name="connsiteX4" fmla="*/ 254000 w 1514313"/>
                  <a:gd name="connsiteY4" fmla="*/ 5207548 h 5218134"/>
                  <a:gd name="connsiteX5" fmla="*/ 529167 w 1514313"/>
                  <a:gd name="connsiteY5" fmla="*/ 4900631 h 5218134"/>
                  <a:gd name="connsiteX6" fmla="*/ 529167 w 1514313"/>
                  <a:gd name="connsiteY6" fmla="*/ 2424131 h 5218134"/>
                  <a:gd name="connsiteX7" fmla="*/ 964260 w 1514313"/>
                  <a:gd name="connsiteY7" fmla="*/ 2422956 h 5218134"/>
                  <a:gd name="connsiteX8" fmla="*/ 963084 w 1514313"/>
                  <a:gd name="connsiteY8" fmla="*/ 4911214 h 5218134"/>
                  <a:gd name="connsiteX9" fmla="*/ 1227667 w 1514313"/>
                  <a:gd name="connsiteY9" fmla="*/ 5218131 h 5218134"/>
                  <a:gd name="connsiteX10" fmla="*/ 1481667 w 1514313"/>
                  <a:gd name="connsiteY10" fmla="*/ 4900631 h 5218134"/>
                  <a:gd name="connsiteX11" fmla="*/ 1513417 w 1514313"/>
                  <a:gd name="connsiteY11" fmla="*/ 318048 h 5218134"/>
                  <a:gd name="connsiteX12" fmla="*/ 1127714 w 1514313"/>
                  <a:gd name="connsiteY12" fmla="*/ 548 h 5218134"/>
                  <a:gd name="connsiteX0" fmla="*/ 1127714 w 1485864"/>
                  <a:gd name="connsiteY0" fmla="*/ 626 h 5218212"/>
                  <a:gd name="connsiteX1" fmla="*/ 289279 w 1485864"/>
                  <a:gd name="connsiteY1" fmla="*/ 10033 h 5218212"/>
                  <a:gd name="connsiteX2" fmla="*/ 9407 w 1485864"/>
                  <a:gd name="connsiteY2" fmla="*/ 332236 h 5218212"/>
                  <a:gd name="connsiteX3" fmla="*/ 0 w 1485864"/>
                  <a:gd name="connsiteY3" fmla="*/ 4911292 h 5218212"/>
                  <a:gd name="connsiteX4" fmla="*/ 254000 w 1485864"/>
                  <a:gd name="connsiteY4" fmla="*/ 5207626 h 5218212"/>
                  <a:gd name="connsiteX5" fmla="*/ 529167 w 1485864"/>
                  <a:gd name="connsiteY5" fmla="*/ 4900709 h 5218212"/>
                  <a:gd name="connsiteX6" fmla="*/ 529167 w 1485864"/>
                  <a:gd name="connsiteY6" fmla="*/ 2424209 h 5218212"/>
                  <a:gd name="connsiteX7" fmla="*/ 964260 w 1485864"/>
                  <a:gd name="connsiteY7" fmla="*/ 2423034 h 5218212"/>
                  <a:gd name="connsiteX8" fmla="*/ 963084 w 1485864"/>
                  <a:gd name="connsiteY8" fmla="*/ 4911292 h 5218212"/>
                  <a:gd name="connsiteX9" fmla="*/ 1227667 w 1485864"/>
                  <a:gd name="connsiteY9" fmla="*/ 5218209 h 5218212"/>
                  <a:gd name="connsiteX10" fmla="*/ 1481667 w 1485864"/>
                  <a:gd name="connsiteY10" fmla="*/ 4900709 h 5218212"/>
                  <a:gd name="connsiteX11" fmla="*/ 1475787 w 1485864"/>
                  <a:gd name="connsiteY11" fmla="*/ 308719 h 5218212"/>
                  <a:gd name="connsiteX12" fmla="*/ 1127714 w 1485864"/>
                  <a:gd name="connsiteY12" fmla="*/ 626 h 5218212"/>
                  <a:gd name="connsiteX0" fmla="*/ 1127714 w 1485864"/>
                  <a:gd name="connsiteY0" fmla="*/ 626 h 5218212"/>
                  <a:gd name="connsiteX1" fmla="*/ 289279 w 1485864"/>
                  <a:gd name="connsiteY1" fmla="*/ 10033 h 5218212"/>
                  <a:gd name="connsiteX2" fmla="*/ 9407 w 1485864"/>
                  <a:gd name="connsiteY2" fmla="*/ 332236 h 5218212"/>
                  <a:gd name="connsiteX3" fmla="*/ 0 w 1485864"/>
                  <a:gd name="connsiteY3" fmla="*/ 4911292 h 5218212"/>
                  <a:gd name="connsiteX4" fmla="*/ 254000 w 1485864"/>
                  <a:gd name="connsiteY4" fmla="*/ 5207626 h 5218212"/>
                  <a:gd name="connsiteX5" fmla="*/ 529167 w 1485864"/>
                  <a:gd name="connsiteY5" fmla="*/ 4900709 h 5218212"/>
                  <a:gd name="connsiteX6" fmla="*/ 529167 w 1485864"/>
                  <a:gd name="connsiteY6" fmla="*/ 2424209 h 5218212"/>
                  <a:gd name="connsiteX7" fmla="*/ 964260 w 1485864"/>
                  <a:gd name="connsiteY7" fmla="*/ 2423034 h 5218212"/>
                  <a:gd name="connsiteX8" fmla="*/ 963084 w 1485864"/>
                  <a:gd name="connsiteY8" fmla="*/ 4911292 h 5218212"/>
                  <a:gd name="connsiteX9" fmla="*/ 1227667 w 1485864"/>
                  <a:gd name="connsiteY9" fmla="*/ 5218209 h 5218212"/>
                  <a:gd name="connsiteX10" fmla="*/ 1481667 w 1485864"/>
                  <a:gd name="connsiteY10" fmla="*/ 4900709 h 5218212"/>
                  <a:gd name="connsiteX11" fmla="*/ 1475787 w 1485864"/>
                  <a:gd name="connsiteY11" fmla="*/ 308719 h 5218212"/>
                  <a:gd name="connsiteX12" fmla="*/ 1127714 w 1485864"/>
                  <a:gd name="connsiteY12" fmla="*/ 626 h 5218212"/>
                  <a:gd name="connsiteX0" fmla="*/ 1127714 w 1488319"/>
                  <a:gd name="connsiteY0" fmla="*/ 626 h 5218235"/>
                  <a:gd name="connsiteX1" fmla="*/ 289279 w 1488319"/>
                  <a:gd name="connsiteY1" fmla="*/ 10033 h 5218235"/>
                  <a:gd name="connsiteX2" fmla="*/ 9407 w 1488319"/>
                  <a:gd name="connsiteY2" fmla="*/ 332236 h 5218235"/>
                  <a:gd name="connsiteX3" fmla="*/ 0 w 1488319"/>
                  <a:gd name="connsiteY3" fmla="*/ 4911292 h 5218235"/>
                  <a:gd name="connsiteX4" fmla="*/ 254000 w 1488319"/>
                  <a:gd name="connsiteY4" fmla="*/ 5207626 h 5218235"/>
                  <a:gd name="connsiteX5" fmla="*/ 529167 w 1488319"/>
                  <a:gd name="connsiteY5" fmla="*/ 4900709 h 5218235"/>
                  <a:gd name="connsiteX6" fmla="*/ 529167 w 1488319"/>
                  <a:gd name="connsiteY6" fmla="*/ 2424209 h 5218235"/>
                  <a:gd name="connsiteX7" fmla="*/ 964260 w 1488319"/>
                  <a:gd name="connsiteY7" fmla="*/ 2423034 h 5218235"/>
                  <a:gd name="connsiteX8" fmla="*/ 963084 w 1488319"/>
                  <a:gd name="connsiteY8" fmla="*/ 4911292 h 5218235"/>
                  <a:gd name="connsiteX9" fmla="*/ 1227667 w 1488319"/>
                  <a:gd name="connsiteY9" fmla="*/ 5218209 h 5218235"/>
                  <a:gd name="connsiteX10" fmla="*/ 1481667 w 1488319"/>
                  <a:gd name="connsiteY10" fmla="*/ 4900709 h 5218235"/>
                  <a:gd name="connsiteX11" fmla="*/ 1475787 w 1488319"/>
                  <a:gd name="connsiteY11" fmla="*/ 308719 h 5218235"/>
                  <a:gd name="connsiteX12" fmla="*/ 1127714 w 1488319"/>
                  <a:gd name="connsiteY12" fmla="*/ 626 h 5218235"/>
                  <a:gd name="connsiteX0" fmla="*/ 1127714 w 1488319"/>
                  <a:gd name="connsiteY0" fmla="*/ 626 h 5218235"/>
                  <a:gd name="connsiteX1" fmla="*/ 289279 w 1488319"/>
                  <a:gd name="connsiteY1" fmla="*/ 10033 h 5218235"/>
                  <a:gd name="connsiteX2" fmla="*/ 9407 w 1488319"/>
                  <a:gd name="connsiteY2" fmla="*/ 332236 h 5218235"/>
                  <a:gd name="connsiteX3" fmla="*/ 0 w 1488319"/>
                  <a:gd name="connsiteY3" fmla="*/ 4911292 h 5218235"/>
                  <a:gd name="connsiteX4" fmla="*/ 254000 w 1488319"/>
                  <a:gd name="connsiteY4" fmla="*/ 5207626 h 5218235"/>
                  <a:gd name="connsiteX5" fmla="*/ 529167 w 1488319"/>
                  <a:gd name="connsiteY5" fmla="*/ 4900709 h 5218235"/>
                  <a:gd name="connsiteX6" fmla="*/ 529167 w 1488319"/>
                  <a:gd name="connsiteY6" fmla="*/ 2424209 h 5218235"/>
                  <a:gd name="connsiteX7" fmla="*/ 964260 w 1488319"/>
                  <a:gd name="connsiteY7" fmla="*/ 2423034 h 5218235"/>
                  <a:gd name="connsiteX8" fmla="*/ 963084 w 1488319"/>
                  <a:gd name="connsiteY8" fmla="*/ 4911292 h 5218235"/>
                  <a:gd name="connsiteX9" fmla="*/ 1227667 w 1488319"/>
                  <a:gd name="connsiteY9" fmla="*/ 5218209 h 5218235"/>
                  <a:gd name="connsiteX10" fmla="*/ 1481667 w 1488319"/>
                  <a:gd name="connsiteY10" fmla="*/ 4900709 h 5218235"/>
                  <a:gd name="connsiteX11" fmla="*/ 1475787 w 1488319"/>
                  <a:gd name="connsiteY11" fmla="*/ 308719 h 5218235"/>
                  <a:gd name="connsiteX12" fmla="*/ 1127714 w 1488319"/>
                  <a:gd name="connsiteY12" fmla="*/ 626 h 5218235"/>
                  <a:gd name="connsiteX0" fmla="*/ 1127714 w 1488319"/>
                  <a:gd name="connsiteY0" fmla="*/ 626 h 5218235"/>
                  <a:gd name="connsiteX1" fmla="*/ 289279 w 1488319"/>
                  <a:gd name="connsiteY1" fmla="*/ 10033 h 5218235"/>
                  <a:gd name="connsiteX2" fmla="*/ 9407 w 1488319"/>
                  <a:gd name="connsiteY2" fmla="*/ 332236 h 5218235"/>
                  <a:gd name="connsiteX3" fmla="*/ 0 w 1488319"/>
                  <a:gd name="connsiteY3" fmla="*/ 4906605 h 5218235"/>
                  <a:gd name="connsiteX4" fmla="*/ 254000 w 1488319"/>
                  <a:gd name="connsiteY4" fmla="*/ 5207626 h 5218235"/>
                  <a:gd name="connsiteX5" fmla="*/ 529167 w 1488319"/>
                  <a:gd name="connsiteY5" fmla="*/ 4900709 h 5218235"/>
                  <a:gd name="connsiteX6" fmla="*/ 529167 w 1488319"/>
                  <a:gd name="connsiteY6" fmla="*/ 2424209 h 5218235"/>
                  <a:gd name="connsiteX7" fmla="*/ 964260 w 1488319"/>
                  <a:gd name="connsiteY7" fmla="*/ 2423034 h 5218235"/>
                  <a:gd name="connsiteX8" fmla="*/ 963084 w 1488319"/>
                  <a:gd name="connsiteY8" fmla="*/ 4911292 h 5218235"/>
                  <a:gd name="connsiteX9" fmla="*/ 1227667 w 1488319"/>
                  <a:gd name="connsiteY9" fmla="*/ 5218209 h 5218235"/>
                  <a:gd name="connsiteX10" fmla="*/ 1481667 w 1488319"/>
                  <a:gd name="connsiteY10" fmla="*/ 4900709 h 5218235"/>
                  <a:gd name="connsiteX11" fmla="*/ 1475787 w 1488319"/>
                  <a:gd name="connsiteY11" fmla="*/ 308719 h 5218235"/>
                  <a:gd name="connsiteX12" fmla="*/ 1127714 w 1488319"/>
                  <a:gd name="connsiteY12" fmla="*/ 626 h 5218235"/>
                  <a:gd name="connsiteX0" fmla="*/ 1188635 w 1549240"/>
                  <a:gd name="connsiteY0" fmla="*/ 626 h 5218235"/>
                  <a:gd name="connsiteX1" fmla="*/ 350200 w 1549240"/>
                  <a:gd name="connsiteY1" fmla="*/ 10033 h 5218235"/>
                  <a:gd name="connsiteX2" fmla="*/ 70328 w 1549240"/>
                  <a:gd name="connsiteY2" fmla="*/ 332236 h 5218235"/>
                  <a:gd name="connsiteX3" fmla="*/ 0 w 1549240"/>
                  <a:gd name="connsiteY3" fmla="*/ 4906605 h 5218235"/>
                  <a:gd name="connsiteX4" fmla="*/ 314921 w 1549240"/>
                  <a:gd name="connsiteY4" fmla="*/ 5207626 h 5218235"/>
                  <a:gd name="connsiteX5" fmla="*/ 590088 w 1549240"/>
                  <a:gd name="connsiteY5" fmla="*/ 4900709 h 5218235"/>
                  <a:gd name="connsiteX6" fmla="*/ 590088 w 1549240"/>
                  <a:gd name="connsiteY6" fmla="*/ 2424209 h 5218235"/>
                  <a:gd name="connsiteX7" fmla="*/ 1025181 w 1549240"/>
                  <a:gd name="connsiteY7" fmla="*/ 2423034 h 5218235"/>
                  <a:gd name="connsiteX8" fmla="*/ 1024005 w 1549240"/>
                  <a:gd name="connsiteY8" fmla="*/ 4911292 h 5218235"/>
                  <a:gd name="connsiteX9" fmla="*/ 1288588 w 1549240"/>
                  <a:gd name="connsiteY9" fmla="*/ 5218209 h 5218235"/>
                  <a:gd name="connsiteX10" fmla="*/ 1542588 w 1549240"/>
                  <a:gd name="connsiteY10" fmla="*/ 4900709 h 5218235"/>
                  <a:gd name="connsiteX11" fmla="*/ 1536708 w 1549240"/>
                  <a:gd name="connsiteY11" fmla="*/ 308719 h 5218235"/>
                  <a:gd name="connsiteX12" fmla="*/ 1188635 w 1549240"/>
                  <a:gd name="connsiteY12" fmla="*/ 626 h 5218235"/>
                  <a:gd name="connsiteX0" fmla="*/ 1123028 w 1483633"/>
                  <a:gd name="connsiteY0" fmla="*/ 626 h 5218235"/>
                  <a:gd name="connsiteX1" fmla="*/ 284593 w 1483633"/>
                  <a:gd name="connsiteY1" fmla="*/ 10033 h 5218235"/>
                  <a:gd name="connsiteX2" fmla="*/ 4721 w 1483633"/>
                  <a:gd name="connsiteY2" fmla="*/ 332236 h 5218235"/>
                  <a:gd name="connsiteX3" fmla="*/ 0 w 1483633"/>
                  <a:gd name="connsiteY3" fmla="*/ 4901919 h 5218235"/>
                  <a:gd name="connsiteX4" fmla="*/ 249314 w 1483633"/>
                  <a:gd name="connsiteY4" fmla="*/ 5207626 h 5218235"/>
                  <a:gd name="connsiteX5" fmla="*/ 524481 w 1483633"/>
                  <a:gd name="connsiteY5" fmla="*/ 4900709 h 5218235"/>
                  <a:gd name="connsiteX6" fmla="*/ 524481 w 1483633"/>
                  <a:gd name="connsiteY6" fmla="*/ 2424209 h 5218235"/>
                  <a:gd name="connsiteX7" fmla="*/ 959574 w 1483633"/>
                  <a:gd name="connsiteY7" fmla="*/ 2423034 h 5218235"/>
                  <a:gd name="connsiteX8" fmla="*/ 958398 w 1483633"/>
                  <a:gd name="connsiteY8" fmla="*/ 4911292 h 5218235"/>
                  <a:gd name="connsiteX9" fmla="*/ 1222981 w 1483633"/>
                  <a:gd name="connsiteY9" fmla="*/ 5218209 h 5218235"/>
                  <a:gd name="connsiteX10" fmla="*/ 1476981 w 1483633"/>
                  <a:gd name="connsiteY10" fmla="*/ 4900709 h 5218235"/>
                  <a:gd name="connsiteX11" fmla="*/ 1471101 w 1483633"/>
                  <a:gd name="connsiteY11" fmla="*/ 308719 h 5218235"/>
                  <a:gd name="connsiteX12" fmla="*/ 1123028 w 1483633"/>
                  <a:gd name="connsiteY12" fmla="*/ 626 h 5218235"/>
                  <a:gd name="connsiteX0" fmla="*/ 1123028 w 1483633"/>
                  <a:gd name="connsiteY0" fmla="*/ 626 h 5218235"/>
                  <a:gd name="connsiteX1" fmla="*/ 284593 w 1483633"/>
                  <a:gd name="connsiteY1" fmla="*/ 10033 h 5218235"/>
                  <a:gd name="connsiteX2" fmla="*/ 4721 w 1483633"/>
                  <a:gd name="connsiteY2" fmla="*/ 332236 h 5218235"/>
                  <a:gd name="connsiteX3" fmla="*/ 0 w 1483633"/>
                  <a:gd name="connsiteY3" fmla="*/ 4901919 h 5218235"/>
                  <a:gd name="connsiteX4" fmla="*/ 249314 w 1483633"/>
                  <a:gd name="connsiteY4" fmla="*/ 5207626 h 5218235"/>
                  <a:gd name="connsiteX5" fmla="*/ 524481 w 1483633"/>
                  <a:gd name="connsiteY5" fmla="*/ 4900709 h 5218235"/>
                  <a:gd name="connsiteX6" fmla="*/ 524481 w 1483633"/>
                  <a:gd name="connsiteY6" fmla="*/ 2424209 h 5218235"/>
                  <a:gd name="connsiteX7" fmla="*/ 959574 w 1483633"/>
                  <a:gd name="connsiteY7" fmla="*/ 2423034 h 5218235"/>
                  <a:gd name="connsiteX8" fmla="*/ 958398 w 1483633"/>
                  <a:gd name="connsiteY8" fmla="*/ 4911292 h 5218235"/>
                  <a:gd name="connsiteX9" fmla="*/ 1222981 w 1483633"/>
                  <a:gd name="connsiteY9" fmla="*/ 5218209 h 5218235"/>
                  <a:gd name="connsiteX10" fmla="*/ 1476981 w 1483633"/>
                  <a:gd name="connsiteY10" fmla="*/ 4900709 h 5218235"/>
                  <a:gd name="connsiteX11" fmla="*/ 1471101 w 1483633"/>
                  <a:gd name="connsiteY11" fmla="*/ 308719 h 5218235"/>
                  <a:gd name="connsiteX12" fmla="*/ 1123028 w 1483633"/>
                  <a:gd name="connsiteY12" fmla="*/ 626 h 5218235"/>
                  <a:gd name="connsiteX0" fmla="*/ 1123028 w 1483633"/>
                  <a:gd name="connsiteY0" fmla="*/ 626 h 5218235"/>
                  <a:gd name="connsiteX1" fmla="*/ 284593 w 1483633"/>
                  <a:gd name="connsiteY1" fmla="*/ 10033 h 5218235"/>
                  <a:gd name="connsiteX2" fmla="*/ 4721 w 1483633"/>
                  <a:gd name="connsiteY2" fmla="*/ 332236 h 5218235"/>
                  <a:gd name="connsiteX3" fmla="*/ 0 w 1483633"/>
                  <a:gd name="connsiteY3" fmla="*/ 4901919 h 5218235"/>
                  <a:gd name="connsiteX4" fmla="*/ 239942 w 1483633"/>
                  <a:gd name="connsiteY4" fmla="*/ 5123270 h 5218235"/>
                  <a:gd name="connsiteX5" fmla="*/ 524481 w 1483633"/>
                  <a:gd name="connsiteY5" fmla="*/ 4900709 h 5218235"/>
                  <a:gd name="connsiteX6" fmla="*/ 524481 w 1483633"/>
                  <a:gd name="connsiteY6" fmla="*/ 2424209 h 5218235"/>
                  <a:gd name="connsiteX7" fmla="*/ 959574 w 1483633"/>
                  <a:gd name="connsiteY7" fmla="*/ 2423034 h 5218235"/>
                  <a:gd name="connsiteX8" fmla="*/ 958398 w 1483633"/>
                  <a:gd name="connsiteY8" fmla="*/ 4911292 h 5218235"/>
                  <a:gd name="connsiteX9" fmla="*/ 1222981 w 1483633"/>
                  <a:gd name="connsiteY9" fmla="*/ 5218209 h 5218235"/>
                  <a:gd name="connsiteX10" fmla="*/ 1476981 w 1483633"/>
                  <a:gd name="connsiteY10" fmla="*/ 4900709 h 5218235"/>
                  <a:gd name="connsiteX11" fmla="*/ 1471101 w 1483633"/>
                  <a:gd name="connsiteY11" fmla="*/ 308719 h 5218235"/>
                  <a:gd name="connsiteX12" fmla="*/ 1123028 w 1483633"/>
                  <a:gd name="connsiteY12" fmla="*/ 626 h 5218235"/>
                  <a:gd name="connsiteX0" fmla="*/ 1123028 w 1483633"/>
                  <a:gd name="connsiteY0" fmla="*/ 626 h 5218235"/>
                  <a:gd name="connsiteX1" fmla="*/ 284593 w 1483633"/>
                  <a:gd name="connsiteY1" fmla="*/ 10033 h 5218235"/>
                  <a:gd name="connsiteX2" fmla="*/ 4721 w 1483633"/>
                  <a:gd name="connsiteY2" fmla="*/ 332236 h 5218235"/>
                  <a:gd name="connsiteX3" fmla="*/ 0 w 1483633"/>
                  <a:gd name="connsiteY3" fmla="*/ 4901919 h 5218235"/>
                  <a:gd name="connsiteX4" fmla="*/ 239942 w 1483633"/>
                  <a:gd name="connsiteY4" fmla="*/ 5193566 h 5218235"/>
                  <a:gd name="connsiteX5" fmla="*/ 524481 w 1483633"/>
                  <a:gd name="connsiteY5" fmla="*/ 4900709 h 5218235"/>
                  <a:gd name="connsiteX6" fmla="*/ 524481 w 1483633"/>
                  <a:gd name="connsiteY6" fmla="*/ 2424209 h 5218235"/>
                  <a:gd name="connsiteX7" fmla="*/ 959574 w 1483633"/>
                  <a:gd name="connsiteY7" fmla="*/ 2423034 h 5218235"/>
                  <a:gd name="connsiteX8" fmla="*/ 958398 w 1483633"/>
                  <a:gd name="connsiteY8" fmla="*/ 4911292 h 5218235"/>
                  <a:gd name="connsiteX9" fmla="*/ 1222981 w 1483633"/>
                  <a:gd name="connsiteY9" fmla="*/ 5218209 h 5218235"/>
                  <a:gd name="connsiteX10" fmla="*/ 1476981 w 1483633"/>
                  <a:gd name="connsiteY10" fmla="*/ 4900709 h 5218235"/>
                  <a:gd name="connsiteX11" fmla="*/ 1471101 w 1483633"/>
                  <a:gd name="connsiteY11" fmla="*/ 308719 h 5218235"/>
                  <a:gd name="connsiteX12" fmla="*/ 1123028 w 1483633"/>
                  <a:gd name="connsiteY12" fmla="*/ 626 h 5218235"/>
                  <a:gd name="connsiteX0" fmla="*/ 1123028 w 1483633"/>
                  <a:gd name="connsiteY0" fmla="*/ 626 h 5218235"/>
                  <a:gd name="connsiteX1" fmla="*/ 284593 w 1483633"/>
                  <a:gd name="connsiteY1" fmla="*/ 10033 h 5218235"/>
                  <a:gd name="connsiteX2" fmla="*/ 4721 w 1483633"/>
                  <a:gd name="connsiteY2" fmla="*/ 332236 h 5218235"/>
                  <a:gd name="connsiteX3" fmla="*/ 0 w 1483633"/>
                  <a:gd name="connsiteY3" fmla="*/ 4901919 h 5218235"/>
                  <a:gd name="connsiteX4" fmla="*/ 258687 w 1483633"/>
                  <a:gd name="connsiteY4" fmla="*/ 5193566 h 5218235"/>
                  <a:gd name="connsiteX5" fmla="*/ 524481 w 1483633"/>
                  <a:gd name="connsiteY5" fmla="*/ 4900709 h 5218235"/>
                  <a:gd name="connsiteX6" fmla="*/ 524481 w 1483633"/>
                  <a:gd name="connsiteY6" fmla="*/ 2424209 h 5218235"/>
                  <a:gd name="connsiteX7" fmla="*/ 959574 w 1483633"/>
                  <a:gd name="connsiteY7" fmla="*/ 2423034 h 5218235"/>
                  <a:gd name="connsiteX8" fmla="*/ 958398 w 1483633"/>
                  <a:gd name="connsiteY8" fmla="*/ 4911292 h 5218235"/>
                  <a:gd name="connsiteX9" fmla="*/ 1222981 w 1483633"/>
                  <a:gd name="connsiteY9" fmla="*/ 5218209 h 5218235"/>
                  <a:gd name="connsiteX10" fmla="*/ 1476981 w 1483633"/>
                  <a:gd name="connsiteY10" fmla="*/ 4900709 h 5218235"/>
                  <a:gd name="connsiteX11" fmla="*/ 1471101 w 1483633"/>
                  <a:gd name="connsiteY11" fmla="*/ 308719 h 5218235"/>
                  <a:gd name="connsiteX12" fmla="*/ 1123028 w 1483633"/>
                  <a:gd name="connsiteY12" fmla="*/ 626 h 5218235"/>
                  <a:gd name="connsiteX0" fmla="*/ 1123028 w 1483633"/>
                  <a:gd name="connsiteY0" fmla="*/ 626 h 5218235"/>
                  <a:gd name="connsiteX1" fmla="*/ 284593 w 1483633"/>
                  <a:gd name="connsiteY1" fmla="*/ 10033 h 5218235"/>
                  <a:gd name="connsiteX2" fmla="*/ 4721 w 1483633"/>
                  <a:gd name="connsiteY2" fmla="*/ 332236 h 5218235"/>
                  <a:gd name="connsiteX3" fmla="*/ 0 w 1483633"/>
                  <a:gd name="connsiteY3" fmla="*/ 4901919 h 5218235"/>
                  <a:gd name="connsiteX4" fmla="*/ 244629 w 1483633"/>
                  <a:gd name="connsiteY4" fmla="*/ 5193566 h 5218235"/>
                  <a:gd name="connsiteX5" fmla="*/ 524481 w 1483633"/>
                  <a:gd name="connsiteY5" fmla="*/ 4900709 h 5218235"/>
                  <a:gd name="connsiteX6" fmla="*/ 524481 w 1483633"/>
                  <a:gd name="connsiteY6" fmla="*/ 2424209 h 5218235"/>
                  <a:gd name="connsiteX7" fmla="*/ 959574 w 1483633"/>
                  <a:gd name="connsiteY7" fmla="*/ 2423034 h 5218235"/>
                  <a:gd name="connsiteX8" fmla="*/ 958398 w 1483633"/>
                  <a:gd name="connsiteY8" fmla="*/ 4911292 h 5218235"/>
                  <a:gd name="connsiteX9" fmla="*/ 1222981 w 1483633"/>
                  <a:gd name="connsiteY9" fmla="*/ 5218209 h 5218235"/>
                  <a:gd name="connsiteX10" fmla="*/ 1476981 w 1483633"/>
                  <a:gd name="connsiteY10" fmla="*/ 4900709 h 5218235"/>
                  <a:gd name="connsiteX11" fmla="*/ 1471101 w 1483633"/>
                  <a:gd name="connsiteY11" fmla="*/ 308719 h 5218235"/>
                  <a:gd name="connsiteX12" fmla="*/ 1123028 w 1483633"/>
                  <a:gd name="connsiteY12" fmla="*/ 626 h 5218235"/>
                  <a:gd name="connsiteX0" fmla="*/ 1123028 w 1483633"/>
                  <a:gd name="connsiteY0" fmla="*/ 626 h 5218235"/>
                  <a:gd name="connsiteX1" fmla="*/ 284593 w 1483633"/>
                  <a:gd name="connsiteY1" fmla="*/ 10033 h 5218235"/>
                  <a:gd name="connsiteX2" fmla="*/ 4721 w 1483633"/>
                  <a:gd name="connsiteY2" fmla="*/ 332236 h 5218235"/>
                  <a:gd name="connsiteX3" fmla="*/ 0 w 1483633"/>
                  <a:gd name="connsiteY3" fmla="*/ 4901919 h 5218235"/>
                  <a:gd name="connsiteX4" fmla="*/ 244629 w 1483633"/>
                  <a:gd name="connsiteY4" fmla="*/ 5193566 h 5218235"/>
                  <a:gd name="connsiteX5" fmla="*/ 524481 w 1483633"/>
                  <a:gd name="connsiteY5" fmla="*/ 4900709 h 5218235"/>
                  <a:gd name="connsiteX6" fmla="*/ 501050 w 1483633"/>
                  <a:gd name="connsiteY6" fmla="*/ 2424209 h 5218235"/>
                  <a:gd name="connsiteX7" fmla="*/ 959574 w 1483633"/>
                  <a:gd name="connsiteY7" fmla="*/ 2423034 h 5218235"/>
                  <a:gd name="connsiteX8" fmla="*/ 958398 w 1483633"/>
                  <a:gd name="connsiteY8" fmla="*/ 4911292 h 5218235"/>
                  <a:gd name="connsiteX9" fmla="*/ 1222981 w 1483633"/>
                  <a:gd name="connsiteY9" fmla="*/ 5218209 h 5218235"/>
                  <a:gd name="connsiteX10" fmla="*/ 1476981 w 1483633"/>
                  <a:gd name="connsiteY10" fmla="*/ 4900709 h 5218235"/>
                  <a:gd name="connsiteX11" fmla="*/ 1471101 w 1483633"/>
                  <a:gd name="connsiteY11" fmla="*/ 308719 h 5218235"/>
                  <a:gd name="connsiteX12" fmla="*/ 1123028 w 1483633"/>
                  <a:gd name="connsiteY12" fmla="*/ 626 h 5218235"/>
                  <a:gd name="connsiteX0" fmla="*/ 1123028 w 1483633"/>
                  <a:gd name="connsiteY0" fmla="*/ 626 h 5218235"/>
                  <a:gd name="connsiteX1" fmla="*/ 284593 w 1483633"/>
                  <a:gd name="connsiteY1" fmla="*/ 10033 h 5218235"/>
                  <a:gd name="connsiteX2" fmla="*/ 4721 w 1483633"/>
                  <a:gd name="connsiteY2" fmla="*/ 332236 h 5218235"/>
                  <a:gd name="connsiteX3" fmla="*/ 0 w 1483633"/>
                  <a:gd name="connsiteY3" fmla="*/ 4901919 h 5218235"/>
                  <a:gd name="connsiteX4" fmla="*/ 244629 w 1483633"/>
                  <a:gd name="connsiteY4" fmla="*/ 5193566 h 5218235"/>
                  <a:gd name="connsiteX5" fmla="*/ 660382 w 1483633"/>
                  <a:gd name="connsiteY5" fmla="*/ 4900709 h 5218235"/>
                  <a:gd name="connsiteX6" fmla="*/ 501050 w 1483633"/>
                  <a:gd name="connsiteY6" fmla="*/ 2424209 h 5218235"/>
                  <a:gd name="connsiteX7" fmla="*/ 959574 w 1483633"/>
                  <a:gd name="connsiteY7" fmla="*/ 2423034 h 5218235"/>
                  <a:gd name="connsiteX8" fmla="*/ 958398 w 1483633"/>
                  <a:gd name="connsiteY8" fmla="*/ 4911292 h 5218235"/>
                  <a:gd name="connsiteX9" fmla="*/ 1222981 w 1483633"/>
                  <a:gd name="connsiteY9" fmla="*/ 5218209 h 5218235"/>
                  <a:gd name="connsiteX10" fmla="*/ 1476981 w 1483633"/>
                  <a:gd name="connsiteY10" fmla="*/ 4900709 h 5218235"/>
                  <a:gd name="connsiteX11" fmla="*/ 1471101 w 1483633"/>
                  <a:gd name="connsiteY11" fmla="*/ 308719 h 5218235"/>
                  <a:gd name="connsiteX12" fmla="*/ 1123028 w 1483633"/>
                  <a:gd name="connsiteY12" fmla="*/ 626 h 5218235"/>
                  <a:gd name="connsiteX0" fmla="*/ 1123028 w 1483633"/>
                  <a:gd name="connsiteY0" fmla="*/ 626 h 5218235"/>
                  <a:gd name="connsiteX1" fmla="*/ 284593 w 1483633"/>
                  <a:gd name="connsiteY1" fmla="*/ 10033 h 5218235"/>
                  <a:gd name="connsiteX2" fmla="*/ 4721 w 1483633"/>
                  <a:gd name="connsiteY2" fmla="*/ 332236 h 5218235"/>
                  <a:gd name="connsiteX3" fmla="*/ 0 w 1483633"/>
                  <a:gd name="connsiteY3" fmla="*/ 4901919 h 5218235"/>
                  <a:gd name="connsiteX4" fmla="*/ 244629 w 1483633"/>
                  <a:gd name="connsiteY4" fmla="*/ 5193566 h 5218235"/>
                  <a:gd name="connsiteX5" fmla="*/ 505736 w 1483633"/>
                  <a:gd name="connsiteY5" fmla="*/ 4891337 h 5218235"/>
                  <a:gd name="connsiteX6" fmla="*/ 501050 w 1483633"/>
                  <a:gd name="connsiteY6" fmla="*/ 2424209 h 5218235"/>
                  <a:gd name="connsiteX7" fmla="*/ 959574 w 1483633"/>
                  <a:gd name="connsiteY7" fmla="*/ 2423034 h 5218235"/>
                  <a:gd name="connsiteX8" fmla="*/ 958398 w 1483633"/>
                  <a:gd name="connsiteY8" fmla="*/ 4911292 h 5218235"/>
                  <a:gd name="connsiteX9" fmla="*/ 1222981 w 1483633"/>
                  <a:gd name="connsiteY9" fmla="*/ 5218209 h 5218235"/>
                  <a:gd name="connsiteX10" fmla="*/ 1476981 w 1483633"/>
                  <a:gd name="connsiteY10" fmla="*/ 4900709 h 5218235"/>
                  <a:gd name="connsiteX11" fmla="*/ 1471101 w 1483633"/>
                  <a:gd name="connsiteY11" fmla="*/ 308719 h 5218235"/>
                  <a:gd name="connsiteX12" fmla="*/ 1123028 w 1483633"/>
                  <a:gd name="connsiteY12" fmla="*/ 626 h 5218235"/>
                  <a:gd name="connsiteX0" fmla="*/ 1123028 w 1483633"/>
                  <a:gd name="connsiteY0" fmla="*/ 626 h 5218235"/>
                  <a:gd name="connsiteX1" fmla="*/ 284593 w 1483633"/>
                  <a:gd name="connsiteY1" fmla="*/ 10033 h 5218235"/>
                  <a:gd name="connsiteX2" fmla="*/ 4721 w 1483633"/>
                  <a:gd name="connsiteY2" fmla="*/ 332236 h 5218235"/>
                  <a:gd name="connsiteX3" fmla="*/ 0 w 1483633"/>
                  <a:gd name="connsiteY3" fmla="*/ 4901919 h 5218235"/>
                  <a:gd name="connsiteX4" fmla="*/ 244629 w 1483633"/>
                  <a:gd name="connsiteY4" fmla="*/ 5193566 h 5218235"/>
                  <a:gd name="connsiteX5" fmla="*/ 505736 w 1483633"/>
                  <a:gd name="connsiteY5" fmla="*/ 4891337 h 5218235"/>
                  <a:gd name="connsiteX6" fmla="*/ 501050 w 1483633"/>
                  <a:gd name="connsiteY6" fmla="*/ 2424209 h 5218235"/>
                  <a:gd name="connsiteX7" fmla="*/ 959574 w 1483633"/>
                  <a:gd name="connsiteY7" fmla="*/ 2423034 h 5218235"/>
                  <a:gd name="connsiteX8" fmla="*/ 958398 w 1483633"/>
                  <a:gd name="connsiteY8" fmla="*/ 4911292 h 5218235"/>
                  <a:gd name="connsiteX9" fmla="*/ 1222981 w 1483633"/>
                  <a:gd name="connsiteY9" fmla="*/ 5218209 h 5218235"/>
                  <a:gd name="connsiteX10" fmla="*/ 1476981 w 1483633"/>
                  <a:gd name="connsiteY10" fmla="*/ 4900709 h 5218235"/>
                  <a:gd name="connsiteX11" fmla="*/ 1471101 w 1483633"/>
                  <a:gd name="connsiteY11" fmla="*/ 308719 h 5218235"/>
                  <a:gd name="connsiteX12" fmla="*/ 1123028 w 1483633"/>
                  <a:gd name="connsiteY12" fmla="*/ 626 h 5218235"/>
                  <a:gd name="connsiteX0" fmla="*/ 1123028 w 1483633"/>
                  <a:gd name="connsiteY0" fmla="*/ 626 h 5199491"/>
                  <a:gd name="connsiteX1" fmla="*/ 284593 w 1483633"/>
                  <a:gd name="connsiteY1" fmla="*/ 10033 h 5199491"/>
                  <a:gd name="connsiteX2" fmla="*/ 4721 w 1483633"/>
                  <a:gd name="connsiteY2" fmla="*/ 332236 h 5199491"/>
                  <a:gd name="connsiteX3" fmla="*/ 0 w 1483633"/>
                  <a:gd name="connsiteY3" fmla="*/ 4901919 h 5199491"/>
                  <a:gd name="connsiteX4" fmla="*/ 244629 w 1483633"/>
                  <a:gd name="connsiteY4" fmla="*/ 5193566 h 5199491"/>
                  <a:gd name="connsiteX5" fmla="*/ 505736 w 1483633"/>
                  <a:gd name="connsiteY5" fmla="*/ 4891337 h 5199491"/>
                  <a:gd name="connsiteX6" fmla="*/ 501050 w 1483633"/>
                  <a:gd name="connsiteY6" fmla="*/ 2424209 h 5199491"/>
                  <a:gd name="connsiteX7" fmla="*/ 959574 w 1483633"/>
                  <a:gd name="connsiteY7" fmla="*/ 2423034 h 5199491"/>
                  <a:gd name="connsiteX8" fmla="*/ 958398 w 1483633"/>
                  <a:gd name="connsiteY8" fmla="*/ 4911292 h 5199491"/>
                  <a:gd name="connsiteX9" fmla="*/ 1222981 w 1483633"/>
                  <a:gd name="connsiteY9" fmla="*/ 5199463 h 5199491"/>
                  <a:gd name="connsiteX10" fmla="*/ 1476981 w 1483633"/>
                  <a:gd name="connsiteY10" fmla="*/ 4900709 h 5199491"/>
                  <a:gd name="connsiteX11" fmla="*/ 1471101 w 1483633"/>
                  <a:gd name="connsiteY11" fmla="*/ 308719 h 5199491"/>
                  <a:gd name="connsiteX12" fmla="*/ 1123028 w 1483633"/>
                  <a:gd name="connsiteY12" fmla="*/ 626 h 5199491"/>
                  <a:gd name="connsiteX0" fmla="*/ 1123028 w 1477074"/>
                  <a:gd name="connsiteY0" fmla="*/ 626 h 5199493"/>
                  <a:gd name="connsiteX1" fmla="*/ 284593 w 1477074"/>
                  <a:gd name="connsiteY1" fmla="*/ 10033 h 5199493"/>
                  <a:gd name="connsiteX2" fmla="*/ 4721 w 1477074"/>
                  <a:gd name="connsiteY2" fmla="*/ 332236 h 5199493"/>
                  <a:gd name="connsiteX3" fmla="*/ 0 w 1477074"/>
                  <a:gd name="connsiteY3" fmla="*/ 4901919 h 5199493"/>
                  <a:gd name="connsiteX4" fmla="*/ 244629 w 1477074"/>
                  <a:gd name="connsiteY4" fmla="*/ 5193566 h 5199493"/>
                  <a:gd name="connsiteX5" fmla="*/ 505736 w 1477074"/>
                  <a:gd name="connsiteY5" fmla="*/ 4891337 h 5199493"/>
                  <a:gd name="connsiteX6" fmla="*/ 501050 w 1477074"/>
                  <a:gd name="connsiteY6" fmla="*/ 2424209 h 5199493"/>
                  <a:gd name="connsiteX7" fmla="*/ 959574 w 1477074"/>
                  <a:gd name="connsiteY7" fmla="*/ 2423034 h 5199493"/>
                  <a:gd name="connsiteX8" fmla="*/ 958398 w 1477074"/>
                  <a:gd name="connsiteY8" fmla="*/ 4911292 h 5199493"/>
                  <a:gd name="connsiteX9" fmla="*/ 1222981 w 1477074"/>
                  <a:gd name="connsiteY9" fmla="*/ 5199463 h 5199493"/>
                  <a:gd name="connsiteX10" fmla="*/ 1476981 w 1477074"/>
                  <a:gd name="connsiteY10" fmla="*/ 4900709 h 5199493"/>
                  <a:gd name="connsiteX11" fmla="*/ 1471101 w 1477074"/>
                  <a:gd name="connsiteY11" fmla="*/ 308719 h 5199493"/>
                  <a:gd name="connsiteX12" fmla="*/ 1123028 w 1477074"/>
                  <a:gd name="connsiteY12" fmla="*/ 626 h 5199493"/>
                  <a:gd name="connsiteX0" fmla="*/ 1123028 w 1477074"/>
                  <a:gd name="connsiteY0" fmla="*/ 626 h 5199493"/>
                  <a:gd name="connsiteX1" fmla="*/ 284593 w 1477074"/>
                  <a:gd name="connsiteY1" fmla="*/ 10033 h 5199493"/>
                  <a:gd name="connsiteX2" fmla="*/ 4721 w 1477074"/>
                  <a:gd name="connsiteY2" fmla="*/ 332236 h 5199493"/>
                  <a:gd name="connsiteX3" fmla="*/ 0 w 1477074"/>
                  <a:gd name="connsiteY3" fmla="*/ 4901919 h 5199493"/>
                  <a:gd name="connsiteX4" fmla="*/ 244629 w 1477074"/>
                  <a:gd name="connsiteY4" fmla="*/ 5193566 h 5199493"/>
                  <a:gd name="connsiteX5" fmla="*/ 505736 w 1477074"/>
                  <a:gd name="connsiteY5" fmla="*/ 4891337 h 5199493"/>
                  <a:gd name="connsiteX6" fmla="*/ 501050 w 1477074"/>
                  <a:gd name="connsiteY6" fmla="*/ 3409286 h 5199493"/>
                  <a:gd name="connsiteX7" fmla="*/ 959574 w 1477074"/>
                  <a:gd name="connsiteY7" fmla="*/ 2423034 h 5199493"/>
                  <a:gd name="connsiteX8" fmla="*/ 958398 w 1477074"/>
                  <a:gd name="connsiteY8" fmla="*/ 4911292 h 5199493"/>
                  <a:gd name="connsiteX9" fmla="*/ 1222981 w 1477074"/>
                  <a:gd name="connsiteY9" fmla="*/ 5199463 h 5199493"/>
                  <a:gd name="connsiteX10" fmla="*/ 1476981 w 1477074"/>
                  <a:gd name="connsiteY10" fmla="*/ 4900709 h 5199493"/>
                  <a:gd name="connsiteX11" fmla="*/ 1471101 w 1477074"/>
                  <a:gd name="connsiteY11" fmla="*/ 308719 h 5199493"/>
                  <a:gd name="connsiteX12" fmla="*/ 1123028 w 1477074"/>
                  <a:gd name="connsiteY12" fmla="*/ 626 h 5199493"/>
                  <a:gd name="connsiteX0" fmla="*/ 1123028 w 1477074"/>
                  <a:gd name="connsiteY0" fmla="*/ 626 h 5199493"/>
                  <a:gd name="connsiteX1" fmla="*/ 284593 w 1477074"/>
                  <a:gd name="connsiteY1" fmla="*/ 10033 h 5199493"/>
                  <a:gd name="connsiteX2" fmla="*/ 4721 w 1477074"/>
                  <a:gd name="connsiteY2" fmla="*/ 332236 h 5199493"/>
                  <a:gd name="connsiteX3" fmla="*/ 0 w 1477074"/>
                  <a:gd name="connsiteY3" fmla="*/ 4901919 h 5199493"/>
                  <a:gd name="connsiteX4" fmla="*/ 244629 w 1477074"/>
                  <a:gd name="connsiteY4" fmla="*/ 5193566 h 5199493"/>
                  <a:gd name="connsiteX5" fmla="*/ 505736 w 1477074"/>
                  <a:gd name="connsiteY5" fmla="*/ 4891337 h 5199493"/>
                  <a:gd name="connsiteX6" fmla="*/ 501050 w 1477074"/>
                  <a:gd name="connsiteY6" fmla="*/ 3409286 h 5199493"/>
                  <a:gd name="connsiteX7" fmla="*/ 959574 w 1477074"/>
                  <a:gd name="connsiteY7" fmla="*/ 3408110 h 5199493"/>
                  <a:gd name="connsiteX8" fmla="*/ 958398 w 1477074"/>
                  <a:gd name="connsiteY8" fmla="*/ 4911292 h 5199493"/>
                  <a:gd name="connsiteX9" fmla="*/ 1222981 w 1477074"/>
                  <a:gd name="connsiteY9" fmla="*/ 5199463 h 5199493"/>
                  <a:gd name="connsiteX10" fmla="*/ 1476981 w 1477074"/>
                  <a:gd name="connsiteY10" fmla="*/ 4900709 h 5199493"/>
                  <a:gd name="connsiteX11" fmla="*/ 1471101 w 1477074"/>
                  <a:gd name="connsiteY11" fmla="*/ 308719 h 5199493"/>
                  <a:gd name="connsiteX12" fmla="*/ 1123028 w 1477074"/>
                  <a:gd name="connsiteY12" fmla="*/ 626 h 5199493"/>
                  <a:gd name="connsiteX0" fmla="*/ 1123028 w 1477074"/>
                  <a:gd name="connsiteY0" fmla="*/ 626 h 5199493"/>
                  <a:gd name="connsiteX1" fmla="*/ 284593 w 1477074"/>
                  <a:gd name="connsiteY1" fmla="*/ 10033 h 5199493"/>
                  <a:gd name="connsiteX2" fmla="*/ 14881 w 1477074"/>
                  <a:gd name="connsiteY2" fmla="*/ 2783733 h 5199493"/>
                  <a:gd name="connsiteX3" fmla="*/ 0 w 1477074"/>
                  <a:gd name="connsiteY3" fmla="*/ 4901919 h 5199493"/>
                  <a:gd name="connsiteX4" fmla="*/ 244629 w 1477074"/>
                  <a:gd name="connsiteY4" fmla="*/ 5193566 h 5199493"/>
                  <a:gd name="connsiteX5" fmla="*/ 505736 w 1477074"/>
                  <a:gd name="connsiteY5" fmla="*/ 4891337 h 5199493"/>
                  <a:gd name="connsiteX6" fmla="*/ 501050 w 1477074"/>
                  <a:gd name="connsiteY6" fmla="*/ 3409286 h 5199493"/>
                  <a:gd name="connsiteX7" fmla="*/ 959574 w 1477074"/>
                  <a:gd name="connsiteY7" fmla="*/ 3408110 h 5199493"/>
                  <a:gd name="connsiteX8" fmla="*/ 958398 w 1477074"/>
                  <a:gd name="connsiteY8" fmla="*/ 4911292 h 5199493"/>
                  <a:gd name="connsiteX9" fmla="*/ 1222981 w 1477074"/>
                  <a:gd name="connsiteY9" fmla="*/ 5199463 h 5199493"/>
                  <a:gd name="connsiteX10" fmla="*/ 1476981 w 1477074"/>
                  <a:gd name="connsiteY10" fmla="*/ 4900709 h 5199493"/>
                  <a:gd name="connsiteX11" fmla="*/ 1471101 w 1477074"/>
                  <a:gd name="connsiteY11" fmla="*/ 308719 h 5199493"/>
                  <a:gd name="connsiteX12" fmla="*/ 1123028 w 1477074"/>
                  <a:gd name="connsiteY12" fmla="*/ 626 h 5199493"/>
                  <a:gd name="connsiteX0" fmla="*/ 1123028 w 1477074"/>
                  <a:gd name="connsiteY0" fmla="*/ 626 h 5199493"/>
                  <a:gd name="connsiteX1" fmla="*/ 345553 w 1477074"/>
                  <a:gd name="connsiteY1" fmla="*/ 2405559 h 5199493"/>
                  <a:gd name="connsiteX2" fmla="*/ 14881 w 1477074"/>
                  <a:gd name="connsiteY2" fmla="*/ 2783733 h 5199493"/>
                  <a:gd name="connsiteX3" fmla="*/ 0 w 1477074"/>
                  <a:gd name="connsiteY3" fmla="*/ 4901919 h 5199493"/>
                  <a:gd name="connsiteX4" fmla="*/ 244629 w 1477074"/>
                  <a:gd name="connsiteY4" fmla="*/ 5193566 h 5199493"/>
                  <a:gd name="connsiteX5" fmla="*/ 505736 w 1477074"/>
                  <a:gd name="connsiteY5" fmla="*/ 4891337 h 5199493"/>
                  <a:gd name="connsiteX6" fmla="*/ 501050 w 1477074"/>
                  <a:gd name="connsiteY6" fmla="*/ 3409286 h 5199493"/>
                  <a:gd name="connsiteX7" fmla="*/ 959574 w 1477074"/>
                  <a:gd name="connsiteY7" fmla="*/ 3408110 h 5199493"/>
                  <a:gd name="connsiteX8" fmla="*/ 958398 w 1477074"/>
                  <a:gd name="connsiteY8" fmla="*/ 4911292 h 5199493"/>
                  <a:gd name="connsiteX9" fmla="*/ 1222981 w 1477074"/>
                  <a:gd name="connsiteY9" fmla="*/ 5199463 h 5199493"/>
                  <a:gd name="connsiteX10" fmla="*/ 1476981 w 1477074"/>
                  <a:gd name="connsiteY10" fmla="*/ 4900709 h 5199493"/>
                  <a:gd name="connsiteX11" fmla="*/ 1471101 w 1477074"/>
                  <a:gd name="connsiteY11" fmla="*/ 308719 h 5199493"/>
                  <a:gd name="connsiteX12" fmla="*/ 1123028 w 1477074"/>
                  <a:gd name="connsiteY12" fmla="*/ 626 h 5199493"/>
                  <a:gd name="connsiteX0" fmla="*/ 1102708 w 1477074"/>
                  <a:gd name="connsiteY0" fmla="*/ 2130623 h 4911575"/>
                  <a:gd name="connsiteX1" fmla="*/ 345553 w 1477074"/>
                  <a:gd name="connsiteY1" fmla="*/ 2117641 h 4911575"/>
                  <a:gd name="connsiteX2" fmla="*/ 14881 w 1477074"/>
                  <a:gd name="connsiteY2" fmla="*/ 2495815 h 4911575"/>
                  <a:gd name="connsiteX3" fmla="*/ 0 w 1477074"/>
                  <a:gd name="connsiteY3" fmla="*/ 4614001 h 4911575"/>
                  <a:gd name="connsiteX4" fmla="*/ 244629 w 1477074"/>
                  <a:gd name="connsiteY4" fmla="*/ 4905648 h 4911575"/>
                  <a:gd name="connsiteX5" fmla="*/ 505736 w 1477074"/>
                  <a:gd name="connsiteY5" fmla="*/ 4603419 h 4911575"/>
                  <a:gd name="connsiteX6" fmla="*/ 501050 w 1477074"/>
                  <a:gd name="connsiteY6" fmla="*/ 3121368 h 4911575"/>
                  <a:gd name="connsiteX7" fmla="*/ 959574 w 1477074"/>
                  <a:gd name="connsiteY7" fmla="*/ 3120192 h 4911575"/>
                  <a:gd name="connsiteX8" fmla="*/ 958398 w 1477074"/>
                  <a:gd name="connsiteY8" fmla="*/ 4623374 h 4911575"/>
                  <a:gd name="connsiteX9" fmla="*/ 1222981 w 1477074"/>
                  <a:gd name="connsiteY9" fmla="*/ 4911545 h 4911575"/>
                  <a:gd name="connsiteX10" fmla="*/ 1476981 w 1477074"/>
                  <a:gd name="connsiteY10" fmla="*/ 4612791 h 4911575"/>
                  <a:gd name="connsiteX11" fmla="*/ 1471101 w 1477074"/>
                  <a:gd name="connsiteY11" fmla="*/ 20801 h 4911575"/>
                  <a:gd name="connsiteX12" fmla="*/ 1102708 w 1477074"/>
                  <a:gd name="connsiteY12" fmla="*/ 2130623 h 4911575"/>
                  <a:gd name="connsiteX0" fmla="*/ 1102708 w 1477074"/>
                  <a:gd name="connsiteY0" fmla="*/ 13002 h 2793954"/>
                  <a:gd name="connsiteX1" fmla="*/ 345553 w 1477074"/>
                  <a:gd name="connsiteY1" fmla="*/ 20 h 2793954"/>
                  <a:gd name="connsiteX2" fmla="*/ 14881 w 1477074"/>
                  <a:gd name="connsiteY2" fmla="*/ 378194 h 2793954"/>
                  <a:gd name="connsiteX3" fmla="*/ 0 w 1477074"/>
                  <a:gd name="connsiteY3" fmla="*/ 2496380 h 2793954"/>
                  <a:gd name="connsiteX4" fmla="*/ 244629 w 1477074"/>
                  <a:gd name="connsiteY4" fmla="*/ 2788027 h 2793954"/>
                  <a:gd name="connsiteX5" fmla="*/ 505736 w 1477074"/>
                  <a:gd name="connsiteY5" fmla="*/ 2485798 h 2793954"/>
                  <a:gd name="connsiteX6" fmla="*/ 501050 w 1477074"/>
                  <a:gd name="connsiteY6" fmla="*/ 1003747 h 2793954"/>
                  <a:gd name="connsiteX7" fmla="*/ 959574 w 1477074"/>
                  <a:gd name="connsiteY7" fmla="*/ 1002571 h 2793954"/>
                  <a:gd name="connsiteX8" fmla="*/ 958398 w 1477074"/>
                  <a:gd name="connsiteY8" fmla="*/ 2505753 h 2793954"/>
                  <a:gd name="connsiteX9" fmla="*/ 1222981 w 1477074"/>
                  <a:gd name="connsiteY9" fmla="*/ 2793924 h 2793954"/>
                  <a:gd name="connsiteX10" fmla="*/ 1476981 w 1477074"/>
                  <a:gd name="connsiteY10" fmla="*/ 2495170 h 2793954"/>
                  <a:gd name="connsiteX11" fmla="*/ 1440621 w 1477074"/>
                  <a:gd name="connsiteY11" fmla="*/ 377066 h 2793954"/>
                  <a:gd name="connsiteX12" fmla="*/ 1102708 w 1477074"/>
                  <a:gd name="connsiteY12" fmla="*/ 13002 h 2793954"/>
                  <a:gd name="connsiteX0" fmla="*/ 1102708 w 1654556"/>
                  <a:gd name="connsiteY0" fmla="*/ 13002 h 2793954"/>
                  <a:gd name="connsiteX1" fmla="*/ 345553 w 1654556"/>
                  <a:gd name="connsiteY1" fmla="*/ 20 h 2793954"/>
                  <a:gd name="connsiteX2" fmla="*/ 14881 w 1654556"/>
                  <a:gd name="connsiteY2" fmla="*/ 378194 h 2793954"/>
                  <a:gd name="connsiteX3" fmla="*/ 0 w 1654556"/>
                  <a:gd name="connsiteY3" fmla="*/ 2496380 h 2793954"/>
                  <a:gd name="connsiteX4" fmla="*/ 244629 w 1654556"/>
                  <a:gd name="connsiteY4" fmla="*/ 2788027 h 2793954"/>
                  <a:gd name="connsiteX5" fmla="*/ 505736 w 1654556"/>
                  <a:gd name="connsiteY5" fmla="*/ 2485798 h 2793954"/>
                  <a:gd name="connsiteX6" fmla="*/ 501050 w 1654556"/>
                  <a:gd name="connsiteY6" fmla="*/ 1003747 h 2793954"/>
                  <a:gd name="connsiteX7" fmla="*/ 959574 w 1654556"/>
                  <a:gd name="connsiteY7" fmla="*/ 1002571 h 2793954"/>
                  <a:gd name="connsiteX8" fmla="*/ 958398 w 1654556"/>
                  <a:gd name="connsiteY8" fmla="*/ 2505753 h 2793954"/>
                  <a:gd name="connsiteX9" fmla="*/ 1222981 w 1654556"/>
                  <a:gd name="connsiteY9" fmla="*/ 2793924 h 2793954"/>
                  <a:gd name="connsiteX10" fmla="*/ 1476981 w 1654556"/>
                  <a:gd name="connsiteY10" fmla="*/ 2495170 h 2793954"/>
                  <a:gd name="connsiteX11" fmla="*/ 1653981 w 1654556"/>
                  <a:gd name="connsiteY11" fmla="*/ 354677 h 2793954"/>
                  <a:gd name="connsiteX12" fmla="*/ 1102708 w 1654556"/>
                  <a:gd name="connsiteY12" fmla="*/ 13002 h 2793954"/>
                  <a:gd name="connsiteX0" fmla="*/ 1102708 w 1477074"/>
                  <a:gd name="connsiteY0" fmla="*/ 13002 h 2793954"/>
                  <a:gd name="connsiteX1" fmla="*/ 345553 w 1477074"/>
                  <a:gd name="connsiteY1" fmla="*/ 20 h 2793954"/>
                  <a:gd name="connsiteX2" fmla="*/ 14881 w 1477074"/>
                  <a:gd name="connsiteY2" fmla="*/ 378194 h 2793954"/>
                  <a:gd name="connsiteX3" fmla="*/ 0 w 1477074"/>
                  <a:gd name="connsiteY3" fmla="*/ 2496380 h 2793954"/>
                  <a:gd name="connsiteX4" fmla="*/ 244629 w 1477074"/>
                  <a:gd name="connsiteY4" fmla="*/ 2788027 h 2793954"/>
                  <a:gd name="connsiteX5" fmla="*/ 505736 w 1477074"/>
                  <a:gd name="connsiteY5" fmla="*/ 2485798 h 2793954"/>
                  <a:gd name="connsiteX6" fmla="*/ 501050 w 1477074"/>
                  <a:gd name="connsiteY6" fmla="*/ 1003747 h 2793954"/>
                  <a:gd name="connsiteX7" fmla="*/ 959574 w 1477074"/>
                  <a:gd name="connsiteY7" fmla="*/ 1002571 h 2793954"/>
                  <a:gd name="connsiteX8" fmla="*/ 958398 w 1477074"/>
                  <a:gd name="connsiteY8" fmla="*/ 2505753 h 2793954"/>
                  <a:gd name="connsiteX9" fmla="*/ 1222981 w 1477074"/>
                  <a:gd name="connsiteY9" fmla="*/ 2793924 h 2793954"/>
                  <a:gd name="connsiteX10" fmla="*/ 1476981 w 1477074"/>
                  <a:gd name="connsiteY10" fmla="*/ 2495170 h 2793954"/>
                  <a:gd name="connsiteX11" fmla="*/ 1450781 w 1477074"/>
                  <a:gd name="connsiteY11" fmla="*/ 365871 h 2793954"/>
                  <a:gd name="connsiteX12" fmla="*/ 1102708 w 1477074"/>
                  <a:gd name="connsiteY12" fmla="*/ 13002 h 2793954"/>
                  <a:gd name="connsiteX0" fmla="*/ 1102708 w 1979438"/>
                  <a:gd name="connsiteY0" fmla="*/ 13002 h 2793954"/>
                  <a:gd name="connsiteX1" fmla="*/ 345553 w 1979438"/>
                  <a:gd name="connsiteY1" fmla="*/ 20 h 2793954"/>
                  <a:gd name="connsiteX2" fmla="*/ 14881 w 1979438"/>
                  <a:gd name="connsiteY2" fmla="*/ 378194 h 2793954"/>
                  <a:gd name="connsiteX3" fmla="*/ 0 w 1979438"/>
                  <a:gd name="connsiteY3" fmla="*/ 2496380 h 2793954"/>
                  <a:gd name="connsiteX4" fmla="*/ 244629 w 1979438"/>
                  <a:gd name="connsiteY4" fmla="*/ 2788027 h 2793954"/>
                  <a:gd name="connsiteX5" fmla="*/ 505736 w 1979438"/>
                  <a:gd name="connsiteY5" fmla="*/ 2485798 h 2793954"/>
                  <a:gd name="connsiteX6" fmla="*/ 501050 w 1979438"/>
                  <a:gd name="connsiteY6" fmla="*/ 1003747 h 2793954"/>
                  <a:gd name="connsiteX7" fmla="*/ 959574 w 1979438"/>
                  <a:gd name="connsiteY7" fmla="*/ 1002571 h 2793954"/>
                  <a:gd name="connsiteX8" fmla="*/ 958398 w 1979438"/>
                  <a:gd name="connsiteY8" fmla="*/ 2505753 h 2793954"/>
                  <a:gd name="connsiteX9" fmla="*/ 1222981 w 1979438"/>
                  <a:gd name="connsiteY9" fmla="*/ 2793924 h 2793954"/>
                  <a:gd name="connsiteX10" fmla="*/ 1476981 w 1979438"/>
                  <a:gd name="connsiteY10" fmla="*/ 2495170 h 2793954"/>
                  <a:gd name="connsiteX11" fmla="*/ 1979101 w 1979438"/>
                  <a:gd name="connsiteY11" fmla="*/ 332289 h 2793954"/>
                  <a:gd name="connsiteX12" fmla="*/ 1102708 w 1979438"/>
                  <a:gd name="connsiteY12" fmla="*/ 13002 h 2793954"/>
                  <a:gd name="connsiteX0" fmla="*/ 1102708 w 1522706"/>
                  <a:gd name="connsiteY0" fmla="*/ 13002 h 2793954"/>
                  <a:gd name="connsiteX1" fmla="*/ 345553 w 1522706"/>
                  <a:gd name="connsiteY1" fmla="*/ 20 h 2793954"/>
                  <a:gd name="connsiteX2" fmla="*/ 14881 w 1522706"/>
                  <a:gd name="connsiteY2" fmla="*/ 378194 h 2793954"/>
                  <a:gd name="connsiteX3" fmla="*/ 0 w 1522706"/>
                  <a:gd name="connsiteY3" fmla="*/ 2496380 h 2793954"/>
                  <a:gd name="connsiteX4" fmla="*/ 244629 w 1522706"/>
                  <a:gd name="connsiteY4" fmla="*/ 2788027 h 2793954"/>
                  <a:gd name="connsiteX5" fmla="*/ 505736 w 1522706"/>
                  <a:gd name="connsiteY5" fmla="*/ 2485798 h 2793954"/>
                  <a:gd name="connsiteX6" fmla="*/ 501050 w 1522706"/>
                  <a:gd name="connsiteY6" fmla="*/ 1003747 h 2793954"/>
                  <a:gd name="connsiteX7" fmla="*/ 959574 w 1522706"/>
                  <a:gd name="connsiteY7" fmla="*/ 1002571 h 2793954"/>
                  <a:gd name="connsiteX8" fmla="*/ 958398 w 1522706"/>
                  <a:gd name="connsiteY8" fmla="*/ 2505753 h 2793954"/>
                  <a:gd name="connsiteX9" fmla="*/ 1222981 w 1522706"/>
                  <a:gd name="connsiteY9" fmla="*/ 2793924 h 2793954"/>
                  <a:gd name="connsiteX10" fmla="*/ 1476981 w 1522706"/>
                  <a:gd name="connsiteY10" fmla="*/ 2495170 h 2793954"/>
                  <a:gd name="connsiteX11" fmla="*/ 1521901 w 1522706"/>
                  <a:gd name="connsiteY11" fmla="*/ 377065 h 2793954"/>
                  <a:gd name="connsiteX12" fmla="*/ 1102708 w 1522706"/>
                  <a:gd name="connsiteY12" fmla="*/ 13002 h 2793954"/>
                  <a:gd name="connsiteX0" fmla="*/ 1102708 w 1477074"/>
                  <a:gd name="connsiteY0" fmla="*/ 13002 h 2793954"/>
                  <a:gd name="connsiteX1" fmla="*/ 345553 w 1477074"/>
                  <a:gd name="connsiteY1" fmla="*/ 20 h 2793954"/>
                  <a:gd name="connsiteX2" fmla="*/ 14881 w 1477074"/>
                  <a:gd name="connsiteY2" fmla="*/ 378194 h 2793954"/>
                  <a:gd name="connsiteX3" fmla="*/ 0 w 1477074"/>
                  <a:gd name="connsiteY3" fmla="*/ 2496380 h 2793954"/>
                  <a:gd name="connsiteX4" fmla="*/ 244629 w 1477074"/>
                  <a:gd name="connsiteY4" fmla="*/ 2788027 h 2793954"/>
                  <a:gd name="connsiteX5" fmla="*/ 505736 w 1477074"/>
                  <a:gd name="connsiteY5" fmla="*/ 2485798 h 2793954"/>
                  <a:gd name="connsiteX6" fmla="*/ 501050 w 1477074"/>
                  <a:gd name="connsiteY6" fmla="*/ 1003747 h 2793954"/>
                  <a:gd name="connsiteX7" fmla="*/ 959574 w 1477074"/>
                  <a:gd name="connsiteY7" fmla="*/ 1002571 h 2793954"/>
                  <a:gd name="connsiteX8" fmla="*/ 958398 w 1477074"/>
                  <a:gd name="connsiteY8" fmla="*/ 2505753 h 2793954"/>
                  <a:gd name="connsiteX9" fmla="*/ 1222981 w 1477074"/>
                  <a:gd name="connsiteY9" fmla="*/ 2793924 h 2793954"/>
                  <a:gd name="connsiteX10" fmla="*/ 1476981 w 1477074"/>
                  <a:gd name="connsiteY10" fmla="*/ 2495170 h 2793954"/>
                  <a:gd name="connsiteX11" fmla="*/ 1471101 w 1477074"/>
                  <a:gd name="connsiteY11" fmla="*/ 377065 h 2793954"/>
                  <a:gd name="connsiteX12" fmla="*/ 1102708 w 1477074"/>
                  <a:gd name="connsiteY12" fmla="*/ 13002 h 2793954"/>
                  <a:gd name="connsiteX0" fmla="*/ 1102708 w 1477074"/>
                  <a:gd name="connsiteY0" fmla="*/ 13002 h 2793954"/>
                  <a:gd name="connsiteX1" fmla="*/ 345553 w 1477074"/>
                  <a:gd name="connsiteY1" fmla="*/ 20 h 2793954"/>
                  <a:gd name="connsiteX2" fmla="*/ 14881 w 1477074"/>
                  <a:gd name="connsiteY2" fmla="*/ 378194 h 2793954"/>
                  <a:gd name="connsiteX3" fmla="*/ 0 w 1477074"/>
                  <a:gd name="connsiteY3" fmla="*/ 2496380 h 2793954"/>
                  <a:gd name="connsiteX4" fmla="*/ 244629 w 1477074"/>
                  <a:gd name="connsiteY4" fmla="*/ 2788027 h 2793954"/>
                  <a:gd name="connsiteX5" fmla="*/ 505736 w 1477074"/>
                  <a:gd name="connsiteY5" fmla="*/ 2485798 h 2793954"/>
                  <a:gd name="connsiteX6" fmla="*/ 511210 w 1477074"/>
                  <a:gd name="connsiteY6" fmla="*/ 1608226 h 2793954"/>
                  <a:gd name="connsiteX7" fmla="*/ 959574 w 1477074"/>
                  <a:gd name="connsiteY7" fmla="*/ 1002571 h 2793954"/>
                  <a:gd name="connsiteX8" fmla="*/ 958398 w 1477074"/>
                  <a:gd name="connsiteY8" fmla="*/ 2505753 h 2793954"/>
                  <a:gd name="connsiteX9" fmla="*/ 1222981 w 1477074"/>
                  <a:gd name="connsiteY9" fmla="*/ 2793924 h 2793954"/>
                  <a:gd name="connsiteX10" fmla="*/ 1476981 w 1477074"/>
                  <a:gd name="connsiteY10" fmla="*/ 2495170 h 2793954"/>
                  <a:gd name="connsiteX11" fmla="*/ 1471101 w 1477074"/>
                  <a:gd name="connsiteY11" fmla="*/ 377065 h 2793954"/>
                  <a:gd name="connsiteX12" fmla="*/ 1102708 w 1477074"/>
                  <a:gd name="connsiteY12" fmla="*/ 13002 h 2793954"/>
                  <a:gd name="connsiteX0" fmla="*/ 1102708 w 1477074"/>
                  <a:gd name="connsiteY0" fmla="*/ 13002 h 2793954"/>
                  <a:gd name="connsiteX1" fmla="*/ 345553 w 1477074"/>
                  <a:gd name="connsiteY1" fmla="*/ 20 h 2793954"/>
                  <a:gd name="connsiteX2" fmla="*/ 14881 w 1477074"/>
                  <a:gd name="connsiteY2" fmla="*/ 378194 h 2793954"/>
                  <a:gd name="connsiteX3" fmla="*/ 0 w 1477074"/>
                  <a:gd name="connsiteY3" fmla="*/ 2496380 h 2793954"/>
                  <a:gd name="connsiteX4" fmla="*/ 244629 w 1477074"/>
                  <a:gd name="connsiteY4" fmla="*/ 2788027 h 2793954"/>
                  <a:gd name="connsiteX5" fmla="*/ 505736 w 1477074"/>
                  <a:gd name="connsiteY5" fmla="*/ 2485798 h 2793954"/>
                  <a:gd name="connsiteX6" fmla="*/ 511210 w 1477074"/>
                  <a:gd name="connsiteY6" fmla="*/ 1608226 h 2793954"/>
                  <a:gd name="connsiteX7" fmla="*/ 959574 w 1477074"/>
                  <a:gd name="connsiteY7" fmla="*/ 1607049 h 2793954"/>
                  <a:gd name="connsiteX8" fmla="*/ 958398 w 1477074"/>
                  <a:gd name="connsiteY8" fmla="*/ 2505753 h 2793954"/>
                  <a:gd name="connsiteX9" fmla="*/ 1222981 w 1477074"/>
                  <a:gd name="connsiteY9" fmla="*/ 2793924 h 2793954"/>
                  <a:gd name="connsiteX10" fmla="*/ 1476981 w 1477074"/>
                  <a:gd name="connsiteY10" fmla="*/ 2495170 h 2793954"/>
                  <a:gd name="connsiteX11" fmla="*/ 1471101 w 1477074"/>
                  <a:gd name="connsiteY11" fmla="*/ 377065 h 2793954"/>
                  <a:gd name="connsiteX12" fmla="*/ 1102708 w 1477074"/>
                  <a:gd name="connsiteY12" fmla="*/ 13002 h 2793954"/>
                  <a:gd name="connsiteX0" fmla="*/ 1102708 w 1477074"/>
                  <a:gd name="connsiteY0" fmla="*/ 13002 h 2793954"/>
                  <a:gd name="connsiteX1" fmla="*/ 345553 w 1477074"/>
                  <a:gd name="connsiteY1" fmla="*/ 20 h 2793954"/>
                  <a:gd name="connsiteX2" fmla="*/ 14881 w 1477074"/>
                  <a:gd name="connsiteY2" fmla="*/ 378194 h 2793954"/>
                  <a:gd name="connsiteX3" fmla="*/ 0 w 1477074"/>
                  <a:gd name="connsiteY3" fmla="*/ 2496380 h 2793954"/>
                  <a:gd name="connsiteX4" fmla="*/ 244629 w 1477074"/>
                  <a:gd name="connsiteY4" fmla="*/ 2788027 h 2793954"/>
                  <a:gd name="connsiteX5" fmla="*/ 505736 w 1477074"/>
                  <a:gd name="connsiteY5" fmla="*/ 2485798 h 2793954"/>
                  <a:gd name="connsiteX6" fmla="*/ 511210 w 1477074"/>
                  <a:gd name="connsiteY6" fmla="*/ 1608226 h 2793954"/>
                  <a:gd name="connsiteX7" fmla="*/ 959574 w 1477074"/>
                  <a:gd name="connsiteY7" fmla="*/ 1607049 h 2793954"/>
                  <a:gd name="connsiteX8" fmla="*/ 958398 w 1477074"/>
                  <a:gd name="connsiteY8" fmla="*/ 2505753 h 2793954"/>
                  <a:gd name="connsiteX9" fmla="*/ 1222981 w 1477074"/>
                  <a:gd name="connsiteY9" fmla="*/ 2793924 h 2793954"/>
                  <a:gd name="connsiteX10" fmla="*/ 1476981 w 1477074"/>
                  <a:gd name="connsiteY10" fmla="*/ 2495170 h 2793954"/>
                  <a:gd name="connsiteX11" fmla="*/ 1471101 w 1477074"/>
                  <a:gd name="connsiteY11" fmla="*/ 377065 h 2793954"/>
                  <a:gd name="connsiteX12" fmla="*/ 1102708 w 1477074"/>
                  <a:gd name="connsiteY12" fmla="*/ 13002 h 2793954"/>
                  <a:gd name="connsiteX0" fmla="*/ 1102708 w 1477211"/>
                  <a:gd name="connsiteY0" fmla="*/ 13002 h 2793954"/>
                  <a:gd name="connsiteX1" fmla="*/ 345553 w 1477211"/>
                  <a:gd name="connsiteY1" fmla="*/ 20 h 2793954"/>
                  <a:gd name="connsiteX2" fmla="*/ 14881 w 1477211"/>
                  <a:gd name="connsiteY2" fmla="*/ 378194 h 2793954"/>
                  <a:gd name="connsiteX3" fmla="*/ 0 w 1477211"/>
                  <a:gd name="connsiteY3" fmla="*/ 2496380 h 2793954"/>
                  <a:gd name="connsiteX4" fmla="*/ 244629 w 1477211"/>
                  <a:gd name="connsiteY4" fmla="*/ 2788027 h 2793954"/>
                  <a:gd name="connsiteX5" fmla="*/ 505736 w 1477211"/>
                  <a:gd name="connsiteY5" fmla="*/ 2485798 h 2793954"/>
                  <a:gd name="connsiteX6" fmla="*/ 511210 w 1477211"/>
                  <a:gd name="connsiteY6" fmla="*/ 1608226 h 2793954"/>
                  <a:gd name="connsiteX7" fmla="*/ 959574 w 1477211"/>
                  <a:gd name="connsiteY7" fmla="*/ 1607049 h 2793954"/>
                  <a:gd name="connsiteX8" fmla="*/ 958398 w 1477211"/>
                  <a:gd name="connsiteY8" fmla="*/ 2505753 h 2793954"/>
                  <a:gd name="connsiteX9" fmla="*/ 1222981 w 1477211"/>
                  <a:gd name="connsiteY9" fmla="*/ 2793924 h 2793954"/>
                  <a:gd name="connsiteX10" fmla="*/ 1476981 w 1477211"/>
                  <a:gd name="connsiteY10" fmla="*/ 2495170 h 2793954"/>
                  <a:gd name="connsiteX11" fmla="*/ 1471101 w 1477211"/>
                  <a:gd name="connsiteY11" fmla="*/ 377065 h 2793954"/>
                  <a:gd name="connsiteX12" fmla="*/ 1102708 w 1477211"/>
                  <a:gd name="connsiteY12" fmla="*/ 13002 h 27939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477211" h="2793954">
                    <a:moveTo>
                      <a:pt x="1102708" y="13002"/>
                    </a:moveTo>
                    <a:lnTo>
                      <a:pt x="345553" y="20"/>
                    </a:lnTo>
                    <a:cubicBezTo>
                      <a:pt x="211498" y="-2332"/>
                      <a:pt x="-1583" y="211213"/>
                      <a:pt x="14881" y="378194"/>
                    </a:cubicBezTo>
                    <a:cubicBezTo>
                      <a:pt x="11745" y="1904546"/>
                      <a:pt x="3136" y="970028"/>
                      <a:pt x="0" y="2496380"/>
                    </a:cubicBezTo>
                    <a:cubicBezTo>
                      <a:pt x="14111" y="2509314"/>
                      <a:pt x="-3678" y="2789791"/>
                      <a:pt x="244629" y="2788027"/>
                    </a:cubicBezTo>
                    <a:cubicBezTo>
                      <a:pt x="492936" y="2786263"/>
                      <a:pt x="501275" y="2475761"/>
                      <a:pt x="505736" y="2485798"/>
                    </a:cubicBezTo>
                    <a:cubicBezTo>
                      <a:pt x="515144" y="2506965"/>
                      <a:pt x="511210" y="2433726"/>
                      <a:pt x="511210" y="1608226"/>
                    </a:cubicBezTo>
                    <a:lnTo>
                      <a:pt x="959574" y="1607049"/>
                    </a:lnTo>
                    <a:cubicBezTo>
                      <a:pt x="956046" y="2439604"/>
                      <a:pt x="961926" y="2496467"/>
                      <a:pt x="958398" y="2505753"/>
                    </a:cubicBezTo>
                    <a:cubicBezTo>
                      <a:pt x="952517" y="2495170"/>
                      <a:pt x="951464" y="2790414"/>
                      <a:pt x="1222981" y="2793924"/>
                    </a:cubicBezTo>
                    <a:cubicBezTo>
                      <a:pt x="1494498" y="2797434"/>
                      <a:pt x="1476986" y="2497075"/>
                      <a:pt x="1476981" y="2495170"/>
                    </a:cubicBezTo>
                    <a:lnTo>
                      <a:pt x="1471101" y="377065"/>
                    </a:lnTo>
                    <a:cubicBezTo>
                      <a:pt x="1489915" y="111306"/>
                      <a:pt x="1225005" y="5946"/>
                      <a:pt x="1102708" y="13002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 sz="105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79" name="Rechteck 38">
              <a:extLst>
                <a:ext uri="{FF2B5EF4-FFF2-40B4-BE49-F238E27FC236}">
                  <a16:creationId xmlns:a16="http://schemas.microsoft.com/office/drawing/2014/main" id="{DE48356B-8C00-4B54-BA98-8A16299161FC}"/>
                </a:ext>
              </a:extLst>
            </p:cNvPr>
            <p:cNvSpPr/>
            <p:nvPr/>
          </p:nvSpPr>
          <p:spPr>
            <a:xfrm>
              <a:off x="2200626" y="4903528"/>
              <a:ext cx="1243228" cy="182850"/>
            </a:xfrm>
            <a:prstGeom prst="rect">
              <a:avLst/>
            </a:prstGeom>
          </p:spPr>
          <p:txBody>
            <a:bodyPr wrap="square" lIns="0" tIns="0" rIns="0" bIns="0" anchor="t" anchorCtr="0">
              <a:noAutofit/>
            </a:bodyPr>
            <a:lstStyle/>
            <a:p>
              <a:pPr lvl="0" algn="ctr">
                <a:lnSpc>
                  <a:spcPct val="90000"/>
                </a:lnSpc>
              </a:pPr>
              <a:r>
                <a:rPr lang="de-CH" sz="1050" b="1" dirty="0" err="1">
                  <a:solidFill>
                    <a:schemeClr val="accent2"/>
                  </a:solidFill>
                </a:rPr>
                <a:t>eAssessment</a:t>
              </a:r>
              <a:endParaRPr lang="de-CH" sz="1050" b="1" dirty="0">
                <a:solidFill>
                  <a:schemeClr val="accent2"/>
                </a:solidFill>
              </a:endParaRPr>
            </a:p>
            <a:p>
              <a:pPr lvl="0" algn="ctr">
                <a:lnSpc>
                  <a:spcPct val="90000"/>
                </a:lnSpc>
              </a:pPr>
              <a:endParaRPr lang="de-CH" sz="1050" b="1" dirty="0">
                <a:solidFill>
                  <a:schemeClr val="accent2"/>
                </a:solidFill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B7A2D221-DDF6-404A-B176-8C73E2E9E2B9}"/>
              </a:ext>
            </a:extLst>
          </p:cNvPr>
          <p:cNvSpPr txBox="1"/>
          <p:nvPr/>
        </p:nvSpPr>
        <p:spPr>
          <a:xfrm>
            <a:off x="385168" y="5340707"/>
            <a:ext cx="114249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Clr>
                <a:srgbClr val="00B050"/>
              </a:buClr>
              <a:buFont typeface="Arial" panose="020B0604020202020204" pitchFamily="34" charset="0"/>
              <a:buChar char="•"/>
            </a:pPr>
            <a:r>
              <a:rPr lang="de-CH" dirty="0"/>
              <a:t>New </a:t>
            </a:r>
            <a:r>
              <a:rPr lang="de-CH" dirty="0" err="1"/>
              <a:t>models</a:t>
            </a:r>
            <a:r>
              <a:rPr lang="de-CH" dirty="0"/>
              <a:t> </a:t>
            </a:r>
            <a:r>
              <a:rPr lang="de-CH" dirty="0" err="1"/>
              <a:t>of</a:t>
            </a:r>
            <a:r>
              <a:rPr lang="de-CH" dirty="0"/>
              <a:t> </a:t>
            </a:r>
            <a:r>
              <a:rPr lang="de-CH" dirty="0" err="1"/>
              <a:t>service</a:t>
            </a:r>
            <a:r>
              <a:rPr lang="de-CH" dirty="0"/>
              <a:t> </a:t>
            </a:r>
            <a:r>
              <a:rPr lang="de-CH" dirty="0" err="1"/>
              <a:t>delivery</a:t>
            </a:r>
            <a:r>
              <a:rPr lang="de-CH" dirty="0"/>
              <a:t> – </a:t>
            </a:r>
            <a:r>
              <a:rPr lang="de-CH" dirty="0" err="1"/>
              <a:t>blended</a:t>
            </a:r>
            <a:r>
              <a:rPr lang="de-CH" dirty="0"/>
              <a:t> </a:t>
            </a:r>
            <a:r>
              <a:rPr lang="de-CH" dirty="0" err="1"/>
              <a:t>models</a:t>
            </a:r>
            <a:r>
              <a:rPr lang="de-CH" dirty="0"/>
              <a:t>, </a:t>
            </a:r>
            <a:r>
              <a:rPr lang="de-CH" dirty="0" err="1"/>
              <a:t>self-empowered</a:t>
            </a:r>
            <a:r>
              <a:rPr lang="de-CH" dirty="0"/>
              <a:t> - Risk </a:t>
            </a:r>
            <a:r>
              <a:rPr lang="de-CH" dirty="0" err="1"/>
              <a:t>or</a:t>
            </a:r>
            <a:r>
              <a:rPr lang="de-CH" dirty="0"/>
              <a:t> </a:t>
            </a:r>
            <a:r>
              <a:rPr lang="de-CH" dirty="0" err="1"/>
              <a:t>opportunity</a:t>
            </a:r>
            <a:r>
              <a:rPr lang="de-CH" dirty="0"/>
              <a:t> for </a:t>
            </a:r>
            <a:r>
              <a:rPr lang="de-CH" dirty="0" err="1"/>
              <a:t>our</a:t>
            </a:r>
            <a:r>
              <a:rPr lang="de-CH" dirty="0"/>
              <a:t> </a:t>
            </a:r>
            <a:r>
              <a:rPr lang="de-CH" dirty="0" err="1"/>
              <a:t>profession</a:t>
            </a:r>
            <a:r>
              <a:rPr lang="de-CH" dirty="0"/>
              <a:t>?</a:t>
            </a:r>
          </a:p>
          <a:p>
            <a:pPr marL="285750" indent="-285750">
              <a:buClr>
                <a:srgbClr val="00B050"/>
              </a:buClr>
              <a:buFont typeface="Arial" panose="020B0604020202020204" pitchFamily="34" charset="0"/>
              <a:buChar char="•"/>
            </a:pPr>
            <a:r>
              <a:rPr lang="de-CH" dirty="0"/>
              <a:t>OPPORTUNITY </a:t>
            </a:r>
            <a:r>
              <a:rPr lang="de-CH" dirty="0" err="1"/>
              <a:t>to</a:t>
            </a:r>
            <a:r>
              <a:rPr lang="de-CH" dirty="0"/>
              <a:t> </a:t>
            </a:r>
            <a:r>
              <a:rPr lang="de-CH" dirty="0" err="1"/>
              <a:t>improve</a:t>
            </a:r>
            <a:r>
              <a:rPr lang="de-CH" dirty="0"/>
              <a:t> </a:t>
            </a:r>
            <a:r>
              <a:rPr lang="de-CH" dirty="0" err="1"/>
              <a:t>service</a:t>
            </a:r>
            <a:r>
              <a:rPr lang="de-CH" dirty="0"/>
              <a:t> </a:t>
            </a:r>
            <a:r>
              <a:rPr lang="de-CH" dirty="0" err="1"/>
              <a:t>delivery</a:t>
            </a:r>
            <a:r>
              <a:rPr lang="de-CH" dirty="0"/>
              <a:t> in </a:t>
            </a:r>
            <a:r>
              <a:rPr lang="de-CH" dirty="0" err="1"/>
              <a:t>hearing</a:t>
            </a:r>
            <a:r>
              <a:rPr lang="de-CH" dirty="0"/>
              <a:t> </a:t>
            </a:r>
            <a:r>
              <a:rPr lang="de-CH" dirty="0" err="1"/>
              <a:t>health</a:t>
            </a:r>
            <a:r>
              <a:rPr lang="de-CH" dirty="0"/>
              <a:t> and </a:t>
            </a:r>
            <a:r>
              <a:rPr lang="de-CH" dirty="0" err="1"/>
              <a:t>audiological</a:t>
            </a:r>
            <a:r>
              <a:rPr lang="de-CH" dirty="0"/>
              <a:t> care!</a:t>
            </a:r>
          </a:p>
        </p:txBody>
      </p:sp>
    </p:spTree>
    <p:extLst>
      <p:ext uri="{BB962C8B-B14F-4D97-AF65-F5344CB8AC3E}">
        <p14:creationId xmlns:p14="http://schemas.microsoft.com/office/powerpoint/2010/main" val="21403499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Hearing </a:t>
            </a:r>
            <a:r>
              <a:rPr lang="de-CH" dirty="0" err="1"/>
              <a:t>loss</a:t>
            </a:r>
            <a:r>
              <a:rPr lang="de-CH" dirty="0"/>
              <a:t>: gradual </a:t>
            </a:r>
            <a:r>
              <a:rPr lang="de-CH" dirty="0" err="1"/>
              <a:t>decline</a:t>
            </a:r>
            <a:endParaRPr lang="de-C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475" y="1592775"/>
            <a:ext cx="5326419" cy="4212714"/>
          </a:xfrm>
        </p:spPr>
        <p:txBody>
          <a:bodyPr/>
          <a:lstStyle/>
          <a:p>
            <a:r>
              <a:rPr lang="de-CH" sz="2400" dirty="0">
                <a:latin typeface="Rotis Sans Serif Pro" panose="020B0503030000020304" pitchFamily="34" charset="0"/>
              </a:rPr>
              <a:t>Hearing </a:t>
            </a:r>
            <a:r>
              <a:rPr lang="de-CH" sz="2400" dirty="0" err="1">
                <a:latin typeface="Rotis Sans Serif Pro" panose="020B0503030000020304" pitchFamily="34" charset="0"/>
              </a:rPr>
              <a:t>impaired</a:t>
            </a:r>
            <a:r>
              <a:rPr lang="de-CH" sz="2400" dirty="0">
                <a:latin typeface="Rotis Sans Serif Pro" panose="020B0503030000020304" pitchFamily="34" charset="0"/>
              </a:rPr>
              <a:t> </a:t>
            </a:r>
            <a:r>
              <a:rPr lang="de-CH" sz="2400" dirty="0" err="1">
                <a:latin typeface="Rotis Sans Serif Pro" panose="020B0503030000020304" pitchFamily="34" charset="0"/>
              </a:rPr>
              <a:t>often</a:t>
            </a:r>
            <a:r>
              <a:rPr lang="de-CH" sz="2400" dirty="0">
                <a:latin typeface="Rotis Sans Serif Pro" panose="020B0503030000020304" pitchFamily="34" charset="0"/>
              </a:rPr>
              <a:t> do not </a:t>
            </a:r>
            <a:r>
              <a:rPr lang="de-CH" sz="2400" dirty="0" err="1">
                <a:latin typeface="Rotis Sans Serif Pro" panose="020B0503030000020304" pitchFamily="34" charset="0"/>
              </a:rPr>
              <a:t>realize</a:t>
            </a:r>
            <a:r>
              <a:rPr lang="de-CH" sz="2400" dirty="0">
                <a:latin typeface="Rotis Sans Serif Pro" panose="020B0503030000020304" pitchFamily="34" charset="0"/>
              </a:rPr>
              <a:t> </a:t>
            </a:r>
            <a:r>
              <a:rPr lang="de-CH" sz="2400" dirty="0" err="1">
                <a:latin typeface="Rotis Sans Serif Pro" panose="020B0503030000020304" pitchFamily="34" charset="0"/>
              </a:rPr>
              <a:t>what</a:t>
            </a:r>
            <a:r>
              <a:rPr lang="de-CH" sz="2400" dirty="0">
                <a:latin typeface="Rotis Sans Serif Pro" panose="020B0503030000020304" pitchFamily="34" charset="0"/>
              </a:rPr>
              <a:t> </a:t>
            </a:r>
            <a:r>
              <a:rPr lang="de-CH" sz="2400" dirty="0" err="1">
                <a:latin typeface="Rotis Sans Serif Pro" panose="020B0503030000020304" pitchFamily="34" charset="0"/>
              </a:rPr>
              <a:t>they</a:t>
            </a:r>
            <a:r>
              <a:rPr lang="de-CH" sz="2400" dirty="0">
                <a:latin typeface="Rotis Sans Serif Pro" panose="020B0503030000020304" pitchFamily="34" charset="0"/>
              </a:rPr>
              <a:t> </a:t>
            </a:r>
            <a:r>
              <a:rPr lang="de-CH" sz="2400" dirty="0" err="1">
                <a:latin typeface="Rotis Sans Serif Pro" panose="020B0503030000020304" pitchFamily="34" charset="0"/>
              </a:rPr>
              <a:t>are</a:t>
            </a:r>
            <a:r>
              <a:rPr lang="de-CH" sz="2400" dirty="0">
                <a:latin typeface="Rotis Sans Serif Pro" panose="020B0503030000020304" pitchFamily="34" charset="0"/>
              </a:rPr>
              <a:t> </a:t>
            </a:r>
            <a:r>
              <a:rPr lang="de-CH" sz="2400" dirty="0" err="1">
                <a:latin typeface="Rotis Sans Serif Pro" panose="020B0503030000020304" pitchFamily="34" charset="0"/>
              </a:rPr>
              <a:t>missing</a:t>
            </a:r>
            <a:r>
              <a:rPr lang="de-CH" sz="2400" dirty="0">
                <a:latin typeface="Rotis Sans Serif Pro" panose="020B0503030000020304" pitchFamily="34" charset="0"/>
              </a:rPr>
              <a:t> out on</a:t>
            </a:r>
          </a:p>
          <a:p>
            <a:pPr lvl="1"/>
            <a:r>
              <a:rPr lang="de-CH" sz="2400" dirty="0">
                <a:latin typeface="Rotis Sans Serif Pro" panose="020B0503030000020304" pitchFamily="34" charset="0"/>
              </a:rPr>
              <a:t>Family </a:t>
            </a:r>
            <a:r>
              <a:rPr lang="de-CH" sz="2400" dirty="0" err="1">
                <a:latin typeface="Rotis Sans Serif Pro" panose="020B0503030000020304" pitchFamily="34" charset="0"/>
              </a:rPr>
              <a:t>members</a:t>
            </a:r>
            <a:r>
              <a:rPr lang="de-CH" sz="2400" dirty="0">
                <a:latin typeface="Rotis Sans Serif Pro" panose="020B0503030000020304" pitchFamily="34" charset="0"/>
              </a:rPr>
              <a:t> </a:t>
            </a:r>
            <a:r>
              <a:rPr lang="de-CH" sz="2400" dirty="0" err="1">
                <a:latin typeface="Rotis Sans Serif Pro" panose="020B0503030000020304" pitchFamily="34" charset="0"/>
              </a:rPr>
              <a:t>realize</a:t>
            </a:r>
            <a:r>
              <a:rPr lang="de-CH" sz="2400" dirty="0">
                <a:latin typeface="Rotis Sans Serif Pro" panose="020B0503030000020304" pitchFamily="34" charset="0"/>
              </a:rPr>
              <a:t> </a:t>
            </a:r>
            <a:r>
              <a:rPr lang="de-CH" sz="2400" dirty="0" err="1">
                <a:latin typeface="Rotis Sans Serif Pro" panose="020B0503030000020304" pitchFamily="34" charset="0"/>
              </a:rPr>
              <a:t>first</a:t>
            </a:r>
            <a:r>
              <a:rPr lang="de-CH" sz="2400" dirty="0">
                <a:latin typeface="Rotis Sans Serif Pro" panose="020B0503030000020304" pitchFamily="34" charset="0"/>
              </a:rPr>
              <a:t>…</a:t>
            </a:r>
          </a:p>
          <a:p>
            <a:r>
              <a:rPr lang="de-CH" sz="2400" dirty="0" err="1">
                <a:latin typeface="Rotis Sans Serif Pro" panose="020B0503030000020304" pitchFamily="34" charset="0"/>
              </a:rPr>
              <a:t>Nearly</a:t>
            </a:r>
            <a:r>
              <a:rPr lang="de-CH" sz="2400" dirty="0">
                <a:latin typeface="Rotis Sans Serif Pro" panose="020B0503030000020304" pitchFamily="34" charset="0"/>
              </a:rPr>
              <a:t> 10 </a:t>
            </a:r>
            <a:r>
              <a:rPr lang="de-CH" sz="2400" dirty="0" err="1">
                <a:latin typeface="Rotis Sans Serif Pro" panose="020B0503030000020304" pitchFamily="34" charset="0"/>
              </a:rPr>
              <a:t>years</a:t>
            </a:r>
            <a:r>
              <a:rPr lang="de-CH" sz="2400" dirty="0">
                <a:latin typeface="Rotis Sans Serif Pro" panose="020B0503030000020304" pitchFamily="34" charset="0"/>
              </a:rPr>
              <a:t> </a:t>
            </a:r>
            <a:r>
              <a:rPr lang="de-CH" sz="2400" dirty="0" err="1">
                <a:latin typeface="Rotis Sans Serif Pro" panose="020B0503030000020304" pitchFamily="34" charset="0"/>
              </a:rPr>
              <a:t>from</a:t>
            </a:r>
            <a:r>
              <a:rPr lang="de-CH" sz="2400" dirty="0">
                <a:latin typeface="Rotis Sans Serif Pro" panose="020B0503030000020304" pitchFamily="34" charset="0"/>
              </a:rPr>
              <a:t> </a:t>
            </a:r>
            <a:r>
              <a:rPr lang="de-CH" sz="2400" dirty="0" err="1">
                <a:latin typeface="Rotis Sans Serif Pro" panose="020B0503030000020304" pitchFamily="34" charset="0"/>
              </a:rPr>
              <a:t>first</a:t>
            </a:r>
            <a:r>
              <a:rPr lang="de-CH" sz="2400" dirty="0">
                <a:latin typeface="Rotis Sans Serif Pro" panose="020B0503030000020304" pitchFamily="34" charset="0"/>
              </a:rPr>
              <a:t> </a:t>
            </a:r>
            <a:r>
              <a:rPr lang="de-CH" sz="2400" dirty="0" err="1">
                <a:latin typeface="Rotis Sans Serif Pro" panose="020B0503030000020304" pitchFamily="34" charset="0"/>
              </a:rPr>
              <a:t>realization</a:t>
            </a:r>
            <a:r>
              <a:rPr lang="de-CH" sz="2400" dirty="0">
                <a:latin typeface="Rotis Sans Serif Pro" panose="020B0503030000020304" pitchFamily="34" charset="0"/>
              </a:rPr>
              <a:t> </a:t>
            </a:r>
            <a:r>
              <a:rPr lang="de-CH" sz="2400" dirty="0" err="1">
                <a:latin typeface="Rotis Sans Serif Pro" panose="020B0503030000020304" pitchFamily="34" charset="0"/>
              </a:rPr>
              <a:t>to</a:t>
            </a:r>
            <a:r>
              <a:rPr lang="de-CH" sz="2400" dirty="0">
                <a:latin typeface="Rotis Sans Serif Pro" panose="020B0503030000020304" pitchFamily="34" charset="0"/>
              </a:rPr>
              <a:t> </a:t>
            </a:r>
            <a:r>
              <a:rPr lang="de-CH" sz="2400" dirty="0" err="1">
                <a:latin typeface="Rotis Sans Serif Pro" panose="020B0503030000020304" pitchFamily="34" charset="0"/>
              </a:rPr>
              <a:t>action</a:t>
            </a:r>
            <a:br>
              <a:rPr lang="de-CH" sz="2400" dirty="0">
                <a:latin typeface="Rotis Sans Serif Pro" panose="020B0503030000020304" pitchFamily="34" charset="0"/>
              </a:rPr>
            </a:br>
            <a:r>
              <a:rPr lang="de-CH" sz="2000" dirty="0">
                <a:latin typeface="Rotis Sans Serif Pro" panose="020B0503030000020304" pitchFamily="34" charset="0"/>
              </a:rPr>
              <a:t>(Simpson, Dubno et al 2018, </a:t>
            </a:r>
            <a:r>
              <a:rPr lang="de-CH" sz="2000" dirty="0" err="1">
                <a:latin typeface="Rotis Sans Serif Pro" panose="020B0503030000020304" pitchFamily="34" charset="0"/>
              </a:rPr>
              <a:t>Ear</a:t>
            </a:r>
            <a:r>
              <a:rPr lang="de-CH" sz="2000" dirty="0">
                <a:latin typeface="Rotis Sans Serif Pro" panose="020B0503030000020304" pitchFamily="34" charset="0"/>
              </a:rPr>
              <a:t> &amp; Hearing)</a:t>
            </a:r>
            <a:endParaRPr lang="de-CH" sz="2400" dirty="0">
              <a:latin typeface="Rotis Sans Serif Pro" panose="020B0503030000020304" pitchFamily="34" charset="0"/>
            </a:endParaRPr>
          </a:p>
          <a:p>
            <a:r>
              <a:rPr lang="de-CH" sz="2400" dirty="0" err="1">
                <a:latin typeface="Rotis Sans Serif Pro" panose="020B0503030000020304" pitchFamily="34" charset="0"/>
              </a:rPr>
              <a:t>How</a:t>
            </a:r>
            <a:r>
              <a:rPr lang="de-CH" sz="2400" dirty="0">
                <a:latin typeface="Rotis Sans Serif Pro" panose="020B0503030000020304" pitchFamily="34" charset="0"/>
              </a:rPr>
              <a:t> </a:t>
            </a:r>
            <a:r>
              <a:rPr lang="de-CH" sz="2400" dirty="0" err="1">
                <a:latin typeface="Rotis Sans Serif Pro" panose="020B0503030000020304" pitchFamily="34" charset="0"/>
              </a:rPr>
              <a:t>can</a:t>
            </a:r>
            <a:r>
              <a:rPr lang="de-CH" sz="2400" dirty="0">
                <a:latin typeface="Rotis Sans Serif Pro" panose="020B0503030000020304" pitchFamily="34" charset="0"/>
              </a:rPr>
              <a:t> </a:t>
            </a:r>
            <a:r>
              <a:rPr lang="de-CH" sz="2400" dirty="0" err="1">
                <a:latin typeface="Rotis Sans Serif Pro" panose="020B0503030000020304" pitchFamily="34" charset="0"/>
              </a:rPr>
              <a:t>we</a:t>
            </a:r>
            <a:r>
              <a:rPr lang="de-CH" sz="2400" dirty="0">
                <a:latin typeface="Rotis Sans Serif Pro" panose="020B0503030000020304" pitchFamily="34" charset="0"/>
              </a:rPr>
              <a:t> </a:t>
            </a:r>
            <a:r>
              <a:rPr lang="de-CH" sz="2400" dirty="0" err="1">
                <a:latin typeface="Rotis Sans Serif Pro" panose="020B0503030000020304" pitchFamily="34" charset="0"/>
              </a:rPr>
              <a:t>motivate</a:t>
            </a:r>
            <a:r>
              <a:rPr lang="de-CH" sz="2400" dirty="0">
                <a:latin typeface="Rotis Sans Serif Pro" panose="020B0503030000020304" pitchFamily="34" charset="0"/>
              </a:rPr>
              <a:t> </a:t>
            </a:r>
            <a:r>
              <a:rPr lang="de-CH" sz="2400" dirty="0" err="1">
                <a:latin typeface="Rotis Sans Serif Pro" panose="020B0503030000020304" pitchFamily="34" charset="0"/>
              </a:rPr>
              <a:t>people</a:t>
            </a:r>
            <a:r>
              <a:rPr lang="de-CH" sz="2400" dirty="0">
                <a:latin typeface="Rotis Sans Serif Pro" panose="020B0503030000020304" pitchFamily="34" charset="0"/>
              </a:rPr>
              <a:t> </a:t>
            </a:r>
            <a:r>
              <a:rPr lang="de-CH" sz="2400" dirty="0" err="1">
                <a:latin typeface="Rotis Sans Serif Pro" panose="020B0503030000020304" pitchFamily="34" charset="0"/>
              </a:rPr>
              <a:t>to</a:t>
            </a:r>
            <a:r>
              <a:rPr lang="de-CH" sz="2400" dirty="0">
                <a:latin typeface="Rotis Sans Serif Pro" panose="020B0503030000020304" pitchFamily="34" charset="0"/>
              </a:rPr>
              <a:t> </a:t>
            </a:r>
            <a:r>
              <a:rPr lang="de-CH" sz="2400" dirty="0" err="1">
                <a:latin typeface="Rotis Sans Serif Pro" panose="020B0503030000020304" pitchFamily="34" charset="0"/>
              </a:rPr>
              <a:t>take</a:t>
            </a:r>
            <a:r>
              <a:rPr lang="de-CH" sz="2400" dirty="0">
                <a:latin typeface="Rotis Sans Serif Pro" panose="020B0503030000020304" pitchFamily="34" charset="0"/>
              </a:rPr>
              <a:t> </a:t>
            </a:r>
            <a:r>
              <a:rPr lang="de-CH" sz="2400" dirty="0" err="1">
                <a:latin typeface="Rotis Sans Serif Pro" panose="020B0503030000020304" pitchFamily="34" charset="0"/>
              </a:rPr>
              <a:t>action</a:t>
            </a:r>
            <a:r>
              <a:rPr lang="de-CH" sz="2400" dirty="0">
                <a:latin typeface="Rotis Sans Serif Pro" panose="020B0503030000020304" pitchFamily="34" charset="0"/>
              </a:rPr>
              <a:t> </a:t>
            </a:r>
            <a:r>
              <a:rPr lang="de-CH" sz="2400" dirty="0" err="1">
                <a:latin typeface="Rotis Sans Serif Pro" panose="020B0503030000020304" pitchFamily="34" charset="0"/>
              </a:rPr>
              <a:t>earlier</a:t>
            </a:r>
            <a:r>
              <a:rPr lang="de-CH" sz="2400" dirty="0">
                <a:latin typeface="Rotis Sans Serif Pro" panose="020B0503030000020304" pitchFamily="34" charset="0"/>
              </a:rPr>
              <a:t>?</a:t>
            </a:r>
          </a:p>
          <a:p>
            <a:r>
              <a:rPr lang="de-CH" sz="2400" dirty="0" err="1">
                <a:latin typeface="Rotis Sans Serif Pro" panose="020B0503030000020304" pitchFamily="34" charset="0"/>
              </a:rPr>
              <a:t>Social</a:t>
            </a:r>
            <a:r>
              <a:rPr lang="de-CH" sz="2400" dirty="0">
                <a:latin typeface="Rotis Sans Serif Pro" panose="020B0503030000020304" pitchFamily="34" charset="0"/>
              </a:rPr>
              <a:t> support, </a:t>
            </a:r>
            <a:r>
              <a:rPr lang="de-CH" sz="2400" dirty="0" err="1">
                <a:latin typeface="Rotis Sans Serif Pro" panose="020B0503030000020304" pitchFamily="34" charset="0"/>
              </a:rPr>
              <a:t>family</a:t>
            </a:r>
            <a:r>
              <a:rPr lang="de-CH" sz="2400" dirty="0">
                <a:latin typeface="Rotis Sans Serif Pro" panose="020B0503030000020304" pitchFamily="34" charset="0"/>
              </a:rPr>
              <a:t> </a:t>
            </a:r>
            <a:r>
              <a:rPr lang="de-CH" sz="2400" dirty="0" err="1">
                <a:latin typeface="Rotis Sans Serif Pro" panose="020B0503030000020304" pitchFamily="34" charset="0"/>
              </a:rPr>
              <a:t>centered</a:t>
            </a:r>
            <a:r>
              <a:rPr lang="de-CH" sz="2400" dirty="0">
                <a:latin typeface="Rotis Sans Serif Pro" panose="020B0503030000020304" pitchFamily="34" charset="0"/>
              </a:rPr>
              <a:t> care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61045" y="2169035"/>
            <a:ext cx="5805392" cy="3636454"/>
          </a:xfrm>
          <a:prstGeom prst="rect">
            <a:avLst/>
          </a:prstGeom>
        </p:spPr>
      </p:pic>
      <p:grpSp>
        <p:nvGrpSpPr>
          <p:cNvPr id="13" name="Gruppierung 54"/>
          <p:cNvGrpSpPr/>
          <p:nvPr/>
        </p:nvGrpSpPr>
        <p:grpSpPr>
          <a:xfrm>
            <a:off x="5828522" y="1297387"/>
            <a:ext cx="5992003" cy="590771"/>
            <a:chOff x="1707970" y="1317260"/>
            <a:chExt cx="6358338" cy="463816"/>
          </a:xfrm>
          <a:solidFill>
            <a:srgbClr val="0D69B0"/>
          </a:solidFill>
        </p:grpSpPr>
        <p:sp>
          <p:nvSpPr>
            <p:cNvPr id="14" name="Chevron 8"/>
            <p:cNvSpPr/>
            <p:nvPr/>
          </p:nvSpPr>
          <p:spPr bwMode="auto">
            <a:xfrm>
              <a:off x="1707970" y="1317260"/>
              <a:ext cx="1523576" cy="463816"/>
            </a:xfrm>
            <a:prstGeom prst="chevron">
              <a:avLst>
                <a:gd name="adj" fmla="val 29070"/>
              </a:avLst>
            </a:prstGeom>
            <a:grpFill/>
            <a:ln w="12700" cap="flat" cmpd="sng" algn="ctr">
              <a:solidFill>
                <a:schemeClr val="bg1"/>
              </a:solidFill>
              <a:prstDash val="solid"/>
              <a:miter lim="800000"/>
              <a:headEnd type="none" w="sm" len="sm"/>
              <a:tailEnd type="none" w="sm" len="sm"/>
            </a:ln>
            <a:effectLst/>
            <a:extLst/>
          </p:spPr>
          <p:txBody>
            <a:bodyPr wrap="none" rtlCol="0" anchor="ctr"/>
            <a:lstStyle/>
            <a:p>
              <a:pPr algn="ctr"/>
              <a:r>
                <a:rPr lang="en-US" sz="1200" dirty="0">
                  <a:solidFill>
                    <a:srgbClr val="FFFFFF"/>
                  </a:solidFill>
                  <a:latin typeface="RotisSansSerif" pitchFamily="2" charset="0"/>
                  <a:ea typeface="ＭＳ Ｐゴシック" charset="0"/>
                </a:rPr>
                <a:t>AWARENESS</a:t>
              </a:r>
            </a:p>
          </p:txBody>
        </p:sp>
        <p:sp>
          <p:nvSpPr>
            <p:cNvPr id="15" name="Chevron 9"/>
            <p:cNvSpPr/>
            <p:nvPr/>
          </p:nvSpPr>
          <p:spPr bwMode="auto">
            <a:xfrm>
              <a:off x="3093713" y="1317260"/>
              <a:ext cx="1346523" cy="463816"/>
            </a:xfrm>
            <a:prstGeom prst="chevron">
              <a:avLst>
                <a:gd name="adj" fmla="val 29070"/>
              </a:avLst>
            </a:prstGeom>
            <a:grpFill/>
            <a:ln w="12700" cap="flat" cmpd="sng" algn="ctr">
              <a:solidFill>
                <a:schemeClr val="bg1"/>
              </a:solidFill>
              <a:prstDash val="solid"/>
              <a:miter lim="800000"/>
              <a:headEnd type="none" w="sm" len="sm"/>
              <a:tailEnd type="none" w="sm" len="sm"/>
            </a:ln>
            <a:effectLst/>
            <a:extLst/>
          </p:spPr>
          <p:txBody>
            <a:bodyPr wrap="none" rtlCol="0" anchor="ctr"/>
            <a:lstStyle/>
            <a:p>
              <a:pPr algn="ctr"/>
              <a:r>
                <a:rPr lang="en-US" sz="1200" dirty="0">
                  <a:solidFill>
                    <a:srgbClr val="FFFFFF"/>
                  </a:solidFill>
                  <a:latin typeface="RotisSansSerif" pitchFamily="2" charset="0"/>
                </a:rPr>
                <a:t>COUNSEL</a:t>
              </a:r>
            </a:p>
          </p:txBody>
        </p:sp>
        <p:sp>
          <p:nvSpPr>
            <p:cNvPr id="16" name="Chevron 10"/>
            <p:cNvSpPr/>
            <p:nvPr/>
          </p:nvSpPr>
          <p:spPr bwMode="auto">
            <a:xfrm>
              <a:off x="4302403" y="1317260"/>
              <a:ext cx="1346523" cy="463816"/>
            </a:xfrm>
            <a:prstGeom prst="chevron">
              <a:avLst>
                <a:gd name="adj" fmla="val 29070"/>
              </a:avLst>
            </a:prstGeom>
            <a:grpFill/>
            <a:ln w="12700" cap="flat" cmpd="sng" algn="ctr">
              <a:solidFill>
                <a:schemeClr val="bg1"/>
              </a:solidFill>
              <a:prstDash val="solid"/>
              <a:miter lim="800000"/>
              <a:headEnd type="none" w="sm" len="sm"/>
              <a:tailEnd type="none" w="sm" len="sm"/>
            </a:ln>
            <a:effectLst/>
            <a:extLst/>
          </p:spPr>
          <p:txBody>
            <a:bodyPr wrap="none" rtlCol="0" anchor="ctr"/>
            <a:lstStyle/>
            <a:p>
              <a:pPr algn="ctr"/>
              <a:r>
                <a:rPr lang="en-US" sz="1200" dirty="0">
                  <a:solidFill>
                    <a:srgbClr val="FFFFFF"/>
                  </a:solidFill>
                  <a:latin typeface="RotisSansSerif" pitchFamily="2" charset="0"/>
                  <a:ea typeface="ＭＳ Ｐゴシック" charset="0"/>
                </a:rPr>
                <a:t>FITTING</a:t>
              </a:r>
            </a:p>
          </p:txBody>
        </p:sp>
        <p:sp>
          <p:nvSpPr>
            <p:cNvPr id="17" name="Chevron 11"/>
            <p:cNvSpPr/>
            <p:nvPr/>
          </p:nvSpPr>
          <p:spPr bwMode="auto">
            <a:xfrm>
              <a:off x="5511094" y="1317260"/>
              <a:ext cx="1346523" cy="463816"/>
            </a:xfrm>
            <a:prstGeom prst="chevron">
              <a:avLst>
                <a:gd name="adj" fmla="val 29070"/>
              </a:avLst>
            </a:prstGeom>
            <a:grpFill/>
            <a:ln w="12700" cap="flat" cmpd="sng" algn="ctr">
              <a:solidFill>
                <a:schemeClr val="bg1"/>
              </a:solidFill>
              <a:prstDash val="solid"/>
              <a:miter lim="800000"/>
              <a:headEnd type="none" w="sm" len="sm"/>
              <a:tailEnd type="none" w="sm" len="sm"/>
            </a:ln>
            <a:effectLst/>
            <a:extLst/>
          </p:spPr>
          <p:txBody>
            <a:bodyPr wrap="none" rtlCol="0" anchor="ctr"/>
            <a:lstStyle/>
            <a:p>
              <a:pPr algn="ctr"/>
              <a:r>
                <a:rPr lang="en-US" sz="1200" dirty="0">
                  <a:solidFill>
                    <a:srgbClr val="FFFFFF"/>
                  </a:solidFill>
                  <a:latin typeface="RotisSansSerif" pitchFamily="2" charset="0"/>
                  <a:ea typeface="ＭＳ Ｐゴシック" charset="0"/>
                </a:rPr>
                <a:t>TRIAL</a:t>
              </a:r>
            </a:p>
          </p:txBody>
        </p:sp>
        <p:sp>
          <p:nvSpPr>
            <p:cNvPr id="18" name="Chevron 12"/>
            <p:cNvSpPr/>
            <p:nvPr/>
          </p:nvSpPr>
          <p:spPr bwMode="auto">
            <a:xfrm>
              <a:off x="6719785" y="1317260"/>
              <a:ext cx="1346523" cy="463816"/>
            </a:xfrm>
            <a:prstGeom prst="chevron">
              <a:avLst>
                <a:gd name="adj" fmla="val 29070"/>
              </a:avLst>
            </a:prstGeom>
            <a:grpFill/>
            <a:ln w="12700" cap="flat" cmpd="sng" algn="ctr">
              <a:solidFill>
                <a:schemeClr val="bg1"/>
              </a:solidFill>
              <a:prstDash val="solid"/>
              <a:miter lim="800000"/>
              <a:headEnd type="none" w="sm" len="sm"/>
              <a:tailEnd type="none" w="sm" len="sm"/>
            </a:ln>
            <a:effectLst/>
            <a:extLst/>
          </p:spPr>
          <p:txBody>
            <a:bodyPr wrap="none" rtlCol="0" anchor="ctr"/>
            <a:lstStyle/>
            <a:p>
              <a:pPr algn="ctr"/>
              <a:r>
                <a:rPr lang="en-US" sz="1200" dirty="0">
                  <a:solidFill>
                    <a:srgbClr val="FFFFFF"/>
                  </a:solidFill>
                  <a:latin typeface="RotisSansSerif" pitchFamily="2" charset="0"/>
                  <a:ea typeface="ＭＳ Ｐゴシック" charset="0"/>
                </a:rPr>
                <a:t>USE</a:t>
              </a:r>
            </a:p>
          </p:txBody>
        </p:sp>
      </p:grp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>
                <a:solidFill>
                  <a:srgbClr val="403F38"/>
                </a:solidFill>
              </a:rPr>
              <a:t>09 2019</a:t>
            </a:r>
            <a:endParaRPr lang="en-GB" dirty="0">
              <a:solidFill>
                <a:srgbClr val="403F38"/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28127-08F8-47EE-8464-9053AE567DEE}" type="slidenum">
              <a:rPr lang="en-GB" smtClean="0">
                <a:solidFill>
                  <a:srgbClr val="403F38"/>
                </a:solidFill>
              </a:rPr>
              <a:pPr/>
              <a:t>17</a:t>
            </a:fld>
            <a:endParaRPr lang="en-GB" dirty="0">
              <a:solidFill>
                <a:srgbClr val="403F38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403F38"/>
                </a:solidFill>
              </a:rPr>
              <a:t>S. Launer, Andermatt Hearing Forum</a:t>
            </a:r>
            <a:endParaRPr lang="en-GB" dirty="0">
              <a:solidFill>
                <a:srgbClr val="403F3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77754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5F496-F796-48FB-8AA1-55E5CBCD4B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Online </a:t>
            </a:r>
            <a:r>
              <a:rPr lang="de-CH" dirty="0" err="1"/>
              <a:t>screening</a:t>
            </a:r>
            <a:endParaRPr lang="de-C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38529D-E2C8-4068-8BAE-E600A80560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475" y="1196975"/>
            <a:ext cx="7273509" cy="4608514"/>
          </a:xfrm>
        </p:spPr>
        <p:txBody>
          <a:bodyPr/>
          <a:lstStyle/>
          <a:p>
            <a:pPr marL="285721" indent="-285721">
              <a:spcBef>
                <a:spcPts val="200"/>
              </a:spcBef>
            </a:pPr>
            <a:r>
              <a:rPr lang="en-US" sz="2000" dirty="0"/>
              <a:t>Two staged process: online screening audiogram and questionnaire</a:t>
            </a:r>
          </a:p>
          <a:p>
            <a:pPr marL="285721" indent="-285721">
              <a:spcBef>
                <a:spcPts val="200"/>
              </a:spcBef>
            </a:pPr>
            <a:endParaRPr lang="en-US" sz="2000" dirty="0"/>
          </a:p>
          <a:p>
            <a:pPr marL="285721" indent="-285721">
              <a:spcBef>
                <a:spcPts val="200"/>
              </a:spcBef>
            </a:pPr>
            <a:r>
              <a:rPr lang="en-US" sz="2000" dirty="0"/>
              <a:t>Boots Hearing Care: </a:t>
            </a:r>
            <a:br>
              <a:rPr lang="en-US" sz="2000" dirty="0"/>
            </a:br>
            <a:r>
              <a:rPr lang="en-US" sz="2000" dirty="0"/>
              <a:t>up to today about 190’000 e-Hearing Checks completed online, 13’000 booked an appointment</a:t>
            </a:r>
          </a:p>
          <a:p>
            <a:pPr marL="893674" lvl="8">
              <a:spcBef>
                <a:spcPts val="200"/>
              </a:spcBef>
            </a:pPr>
            <a:r>
              <a:rPr lang="en-US" sz="2000" dirty="0"/>
              <a:t>	- 20% of customers surveyed said they would not have booked in store otherwise</a:t>
            </a:r>
          </a:p>
          <a:p>
            <a:pPr marL="285721" indent="-285721">
              <a:spcBef>
                <a:spcPts val="200"/>
              </a:spcBef>
            </a:pPr>
            <a:r>
              <a:rPr lang="en-US" sz="2000" dirty="0"/>
              <a:t>Evaluation of precision of screening</a:t>
            </a:r>
          </a:p>
          <a:p>
            <a:pPr marL="285721" indent="-285721">
              <a:spcBef>
                <a:spcPts val="200"/>
              </a:spcBef>
            </a:pPr>
            <a:r>
              <a:rPr lang="en-US" sz="2000" dirty="0"/>
              <a:t>Attracting a younger customer demographic (average age 55-60 compared to 65-70 in the clinic)</a:t>
            </a:r>
          </a:p>
          <a:p>
            <a:pPr marL="0" indent="0">
              <a:spcBef>
                <a:spcPts val="200"/>
              </a:spcBef>
              <a:buNone/>
            </a:pPr>
            <a:endParaRPr lang="de-CH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07B37D-6532-4766-B310-F1E1BB9722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09 2019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F1D596-A60B-49E4-94F7-15F71AE39E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S. Launer, Andermatt Hearing Forum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FF9A9A-D404-424A-94C7-DEAA099619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28127-08F8-47EE-8464-9053AE567DEE}" type="slidenum">
              <a:rPr lang="en-GB" smtClean="0"/>
              <a:pPr/>
              <a:t>18</a:t>
            </a:fld>
            <a:endParaRPr lang="en-GB" dirty="0"/>
          </a:p>
        </p:txBody>
      </p:sp>
      <p:pic>
        <p:nvPicPr>
          <p:cNvPr id="7" name="Bild 12">
            <a:extLst>
              <a:ext uri="{FF2B5EF4-FFF2-40B4-BE49-F238E27FC236}">
                <a16:creationId xmlns:a16="http://schemas.microsoft.com/office/drawing/2014/main" id="{FC29FB0C-FF71-4BE2-A9D8-52A2BD16764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86801" y="1196975"/>
            <a:ext cx="2620014" cy="3277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11896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err="1"/>
              <a:t>Ecologic</a:t>
            </a:r>
            <a:r>
              <a:rPr lang="de-CH" dirty="0"/>
              <a:t> </a:t>
            </a:r>
            <a:r>
              <a:rPr lang="de-CH" dirty="0" err="1"/>
              <a:t>Momentary</a:t>
            </a:r>
            <a:r>
              <a:rPr lang="de-CH" dirty="0"/>
              <a:t> Assessment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S. Launer, Andermatt Hearing Forum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28127-08F8-47EE-8464-9053AE567DEE}" type="slidenum">
              <a:rPr lang="en-GB" smtClean="0"/>
              <a:pPr/>
              <a:t>19</a:t>
            </a:fld>
            <a:endParaRPr lang="en-GB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49E7DFC-58BB-4BC5-AE6E-92A34E4C6DC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87081" y="656674"/>
            <a:ext cx="5176405" cy="278459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31F2206-48EC-4E21-9CAA-61E8C58D4C6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87081" y="3304486"/>
            <a:ext cx="5556322" cy="2945520"/>
          </a:xfrm>
          <a:prstGeom prst="rect">
            <a:avLst/>
          </a:prstGeom>
        </p:spPr>
      </p:pic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82D3E46-9BA7-4F65-B739-C4ECDBF734F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01564" y="6339406"/>
            <a:ext cx="2161922" cy="159477"/>
          </a:xfrm>
        </p:spPr>
        <p:txBody>
          <a:bodyPr/>
          <a:lstStyle/>
          <a:p>
            <a:r>
              <a:rPr lang="de-DE"/>
              <a:t>09 2019</a:t>
            </a:r>
            <a:endParaRPr lang="en-GB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328C3A3-B38E-47E2-BBAD-3EE4E35F14F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2524"/>
          <a:stretch/>
        </p:blipFill>
        <p:spPr>
          <a:xfrm>
            <a:off x="1987451" y="1328718"/>
            <a:ext cx="2480103" cy="4003978"/>
          </a:xfrm>
          <a:prstGeom prst="rect">
            <a:avLst/>
          </a:prstGeom>
        </p:spPr>
      </p:pic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93B1DA36-9B2A-4E80-9D8C-4B55E4D5A7C5}"/>
              </a:ext>
            </a:extLst>
          </p:cNvPr>
          <p:cNvSpPr txBox="1">
            <a:spLocks/>
          </p:cNvSpPr>
          <p:nvPr/>
        </p:nvSpPr>
        <p:spPr>
          <a:xfrm>
            <a:off x="376212" y="5562420"/>
            <a:ext cx="5702582" cy="724601"/>
          </a:xfrm>
          <a:prstGeom prst="rect">
            <a:avLst/>
          </a:prstGeom>
          <a:noFill/>
        </p:spPr>
        <p:txBody>
          <a:bodyPr vert="horz" lIns="121920" tIns="60960" rIns="121920" bIns="6096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400" dirty="0"/>
              <a:t>Timmer, B. H. B., Hickson, L., &amp; Launer, S. (2018). </a:t>
            </a:r>
            <a:br>
              <a:rPr lang="en-AU" sz="1400" dirty="0"/>
            </a:br>
            <a:r>
              <a:rPr lang="en-AU" sz="1400" dirty="0"/>
              <a:t>Trends in Hearing &amp; Hearing Research </a:t>
            </a:r>
            <a:endParaRPr lang="en-AU" sz="1000" dirty="0"/>
          </a:p>
        </p:txBody>
      </p:sp>
    </p:spTree>
    <p:extLst>
      <p:ext uri="{BB962C8B-B14F-4D97-AF65-F5344CB8AC3E}">
        <p14:creationId xmlns:p14="http://schemas.microsoft.com/office/powerpoint/2010/main" val="1184821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Title 89">
            <a:extLst>
              <a:ext uri="{FF2B5EF4-FFF2-40B4-BE49-F238E27FC236}">
                <a16:creationId xmlns:a16="http://schemas.microsoft.com/office/drawing/2014/main" id="{D5A4EF00-FB37-4A7A-ACC9-29E8F03B44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err="1"/>
              <a:t>Distance</a:t>
            </a:r>
            <a:r>
              <a:rPr lang="de-CH" dirty="0"/>
              <a:t> support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5F5830A-9E53-45FC-89A8-C4B8B1F735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900" b="0" i="0" u="none" strike="noStrike" kern="1200" cap="none" spc="0" normalizeH="0" baseline="0" noProof="0">
                <a:ln>
                  <a:noFill/>
                </a:ln>
                <a:solidFill>
                  <a:srgbClr val="403F3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09 2019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403F38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ADDFD0F-8156-4EEA-A398-638D305962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403F3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S. Launer, Andermatt Hearing Forum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403F38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B27E4B8-D829-4FF8-AC48-2AE701F00E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1339E58-7BF8-47E0-94EF-DB420DA5D5A9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403F3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403F38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BE8771C-EF3A-4CB6-AA40-3BF202787300}"/>
              </a:ext>
            </a:extLst>
          </p:cNvPr>
          <p:cNvCxnSpPr/>
          <p:nvPr/>
        </p:nvCxnSpPr>
        <p:spPr>
          <a:xfrm flipH="1">
            <a:off x="3276274" y="3143462"/>
            <a:ext cx="5311063" cy="16014"/>
          </a:xfrm>
          <a:prstGeom prst="line">
            <a:avLst/>
          </a:prstGeom>
          <a:ln w="50800">
            <a:solidFill>
              <a:srgbClr val="8BBC07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DE0C04C9-E268-4E09-B323-FD2AD992ACD3}"/>
              </a:ext>
            </a:extLst>
          </p:cNvPr>
          <p:cNvSpPr/>
          <p:nvPr/>
        </p:nvSpPr>
        <p:spPr>
          <a:xfrm>
            <a:off x="3370410" y="3231204"/>
            <a:ext cx="1119217" cy="354071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pPr algn="ctr" defTabSz="725783">
              <a:defRPr/>
            </a:pPr>
            <a:r>
              <a:rPr lang="en-GB" sz="1701" kern="0">
                <a:solidFill>
                  <a:srgbClr val="000000"/>
                </a:solidFill>
                <a:latin typeface="Arial"/>
              </a:rPr>
              <a:t>2.4 Direct</a:t>
            </a:r>
            <a:endParaRPr lang="en-US" sz="1701" kern="0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311DA6F-22FE-429B-ADDA-62EED28C8101}"/>
              </a:ext>
            </a:extLst>
          </p:cNvPr>
          <p:cNvGrpSpPr/>
          <p:nvPr/>
        </p:nvGrpSpPr>
        <p:grpSpPr>
          <a:xfrm>
            <a:off x="7825346" y="2343107"/>
            <a:ext cx="2220805" cy="2347973"/>
            <a:chOff x="882533" y="2447999"/>
            <a:chExt cx="2797983" cy="2958201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C01CBB36-C861-4D34-89CC-FFC691505873}"/>
                </a:ext>
              </a:extLst>
            </p:cNvPr>
            <p:cNvSpPr/>
            <p:nvPr/>
          </p:nvSpPr>
          <p:spPr>
            <a:xfrm>
              <a:off x="882538" y="4999046"/>
              <a:ext cx="2797978" cy="407154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pPr algn="ctr" defTabSz="725783">
                <a:defRPr/>
              </a:pPr>
              <a:endParaRPr lang="en-US" sz="1500" kern="0" dirty="0">
                <a:solidFill>
                  <a:srgbClr val="000000"/>
                </a:solidFill>
                <a:latin typeface="Arial"/>
              </a:endParaRPr>
            </a:p>
          </p:txBody>
        </p: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1F0DE7FD-40E1-42AB-956A-DD85FBACF33D}"/>
                </a:ext>
              </a:extLst>
            </p:cNvPr>
            <p:cNvGrpSpPr/>
            <p:nvPr/>
          </p:nvGrpSpPr>
          <p:grpSpPr>
            <a:xfrm>
              <a:off x="882533" y="2447999"/>
              <a:ext cx="2797983" cy="2362953"/>
              <a:chOff x="933895" y="1956460"/>
              <a:chExt cx="2961119" cy="2500724"/>
            </a:xfrm>
          </p:grpSpPr>
          <p:sp>
            <p:nvSpPr>
              <p:cNvPr id="15" name="Rectangle 323">
                <a:extLst>
                  <a:ext uri="{FF2B5EF4-FFF2-40B4-BE49-F238E27FC236}">
                    <a16:creationId xmlns:a16="http://schemas.microsoft.com/office/drawing/2014/main" id="{7BB427DD-8072-4DD4-ACEA-4E6CE4ED9335}"/>
                  </a:ext>
                </a:extLst>
              </p:cNvPr>
              <p:cNvSpPr/>
              <p:nvPr/>
            </p:nvSpPr>
            <p:spPr>
              <a:xfrm>
                <a:off x="1799648" y="4117649"/>
                <a:ext cx="1234194" cy="273582"/>
              </a:xfrm>
              <a:custGeom>
                <a:avLst/>
                <a:gdLst>
                  <a:gd name="connsiteX0" fmla="*/ 0 w 445986"/>
                  <a:gd name="connsiteY0" fmla="*/ 0 h 189651"/>
                  <a:gd name="connsiteX1" fmla="*/ 445986 w 445986"/>
                  <a:gd name="connsiteY1" fmla="*/ 0 h 189651"/>
                  <a:gd name="connsiteX2" fmla="*/ 445986 w 445986"/>
                  <a:gd name="connsiteY2" fmla="*/ 189651 h 189651"/>
                  <a:gd name="connsiteX3" fmla="*/ 0 w 445986"/>
                  <a:gd name="connsiteY3" fmla="*/ 189651 h 189651"/>
                  <a:gd name="connsiteX4" fmla="*/ 0 w 445986"/>
                  <a:gd name="connsiteY4" fmla="*/ 0 h 189651"/>
                  <a:gd name="connsiteX0" fmla="*/ 203200 w 649186"/>
                  <a:gd name="connsiteY0" fmla="*/ 0 h 189651"/>
                  <a:gd name="connsiteX1" fmla="*/ 649186 w 649186"/>
                  <a:gd name="connsiteY1" fmla="*/ 0 h 189651"/>
                  <a:gd name="connsiteX2" fmla="*/ 649186 w 649186"/>
                  <a:gd name="connsiteY2" fmla="*/ 189651 h 189651"/>
                  <a:gd name="connsiteX3" fmla="*/ 0 w 649186"/>
                  <a:gd name="connsiteY3" fmla="*/ 189651 h 189651"/>
                  <a:gd name="connsiteX4" fmla="*/ 203200 w 649186"/>
                  <a:gd name="connsiteY4" fmla="*/ 0 h 189651"/>
                  <a:gd name="connsiteX0" fmla="*/ 203200 w 649186"/>
                  <a:gd name="connsiteY0" fmla="*/ 0 h 189651"/>
                  <a:gd name="connsiteX1" fmla="*/ 649186 w 649186"/>
                  <a:gd name="connsiteY1" fmla="*/ 0 h 189651"/>
                  <a:gd name="connsiteX2" fmla="*/ 649186 w 649186"/>
                  <a:gd name="connsiteY2" fmla="*/ 189651 h 189651"/>
                  <a:gd name="connsiteX3" fmla="*/ 0 w 649186"/>
                  <a:gd name="connsiteY3" fmla="*/ 189651 h 189651"/>
                  <a:gd name="connsiteX4" fmla="*/ 203200 w 649186"/>
                  <a:gd name="connsiteY4" fmla="*/ 0 h 189651"/>
                  <a:gd name="connsiteX0" fmla="*/ 203200 w 649186"/>
                  <a:gd name="connsiteY0" fmla="*/ 0 h 189651"/>
                  <a:gd name="connsiteX1" fmla="*/ 649186 w 649186"/>
                  <a:gd name="connsiteY1" fmla="*/ 0 h 189651"/>
                  <a:gd name="connsiteX2" fmla="*/ 649186 w 649186"/>
                  <a:gd name="connsiteY2" fmla="*/ 189651 h 189651"/>
                  <a:gd name="connsiteX3" fmla="*/ 0 w 649186"/>
                  <a:gd name="connsiteY3" fmla="*/ 189651 h 189651"/>
                  <a:gd name="connsiteX4" fmla="*/ 203200 w 649186"/>
                  <a:gd name="connsiteY4" fmla="*/ 0 h 189651"/>
                  <a:gd name="connsiteX0" fmla="*/ 203200 w 855561"/>
                  <a:gd name="connsiteY0" fmla="*/ 0 h 189651"/>
                  <a:gd name="connsiteX1" fmla="*/ 649186 w 855561"/>
                  <a:gd name="connsiteY1" fmla="*/ 0 h 189651"/>
                  <a:gd name="connsiteX2" fmla="*/ 855561 w 855561"/>
                  <a:gd name="connsiteY2" fmla="*/ 189651 h 189651"/>
                  <a:gd name="connsiteX3" fmla="*/ 0 w 855561"/>
                  <a:gd name="connsiteY3" fmla="*/ 189651 h 189651"/>
                  <a:gd name="connsiteX4" fmla="*/ 203200 w 855561"/>
                  <a:gd name="connsiteY4" fmla="*/ 0 h 189651"/>
                  <a:gd name="connsiteX0" fmla="*/ 203200 w 855561"/>
                  <a:gd name="connsiteY0" fmla="*/ 0 h 189651"/>
                  <a:gd name="connsiteX1" fmla="*/ 649186 w 855561"/>
                  <a:gd name="connsiteY1" fmla="*/ 0 h 189651"/>
                  <a:gd name="connsiteX2" fmla="*/ 855561 w 855561"/>
                  <a:gd name="connsiteY2" fmla="*/ 189651 h 189651"/>
                  <a:gd name="connsiteX3" fmla="*/ 0 w 855561"/>
                  <a:gd name="connsiteY3" fmla="*/ 189651 h 189651"/>
                  <a:gd name="connsiteX4" fmla="*/ 203200 w 855561"/>
                  <a:gd name="connsiteY4" fmla="*/ 0 h 189651"/>
                  <a:gd name="connsiteX0" fmla="*/ 203200 w 855561"/>
                  <a:gd name="connsiteY0" fmla="*/ 0 h 189651"/>
                  <a:gd name="connsiteX1" fmla="*/ 649186 w 855561"/>
                  <a:gd name="connsiteY1" fmla="*/ 0 h 189651"/>
                  <a:gd name="connsiteX2" fmla="*/ 855561 w 855561"/>
                  <a:gd name="connsiteY2" fmla="*/ 189651 h 189651"/>
                  <a:gd name="connsiteX3" fmla="*/ 0 w 855561"/>
                  <a:gd name="connsiteY3" fmla="*/ 189651 h 189651"/>
                  <a:gd name="connsiteX4" fmla="*/ 203200 w 855561"/>
                  <a:gd name="connsiteY4" fmla="*/ 0 h 1896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55561" h="189651">
                    <a:moveTo>
                      <a:pt x="203200" y="0"/>
                    </a:moveTo>
                    <a:lnTo>
                      <a:pt x="649186" y="0"/>
                    </a:lnTo>
                    <a:cubicBezTo>
                      <a:pt x="651303" y="53692"/>
                      <a:pt x="659769" y="189934"/>
                      <a:pt x="855561" y="189651"/>
                    </a:cubicBezTo>
                    <a:lnTo>
                      <a:pt x="0" y="189651"/>
                    </a:lnTo>
                    <a:cubicBezTo>
                      <a:pt x="216958" y="186759"/>
                      <a:pt x="198967" y="69567"/>
                      <a:pt x="20320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>
                <a:solidFill>
                  <a:srgbClr val="8BBC0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725783">
                  <a:defRPr/>
                </a:pPr>
                <a:endParaRPr lang="en-US" sz="1701" kern="0">
                  <a:solidFill>
                    <a:srgbClr val="8BBC07"/>
                  </a:solidFill>
                  <a:latin typeface="Arial"/>
                </a:endParaRPr>
              </a:p>
            </p:txBody>
          </p:sp>
          <p:sp>
            <p:nvSpPr>
              <p:cNvPr id="16" name="Rounded Rectangle 181">
                <a:extLst>
                  <a:ext uri="{FF2B5EF4-FFF2-40B4-BE49-F238E27FC236}">
                    <a16:creationId xmlns:a16="http://schemas.microsoft.com/office/drawing/2014/main" id="{783437C7-4027-4082-9F14-4E625979247E}"/>
                  </a:ext>
                </a:extLst>
              </p:cNvPr>
              <p:cNvSpPr/>
              <p:nvPr/>
            </p:nvSpPr>
            <p:spPr>
              <a:xfrm>
                <a:off x="933895" y="1956460"/>
                <a:ext cx="2961119" cy="2161189"/>
              </a:xfrm>
              <a:prstGeom prst="roundRect">
                <a:avLst>
                  <a:gd name="adj" fmla="val 7552"/>
                </a:avLst>
              </a:prstGeom>
              <a:solidFill>
                <a:schemeClr val="bg1"/>
              </a:solidFill>
              <a:ln w="63500">
                <a:solidFill>
                  <a:srgbClr val="8BBC0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725783">
                  <a:defRPr/>
                </a:pPr>
                <a:endParaRPr lang="en-US" sz="1701" kern="0">
                  <a:solidFill>
                    <a:srgbClr val="8BBC07"/>
                  </a:solidFill>
                  <a:latin typeface="Arial"/>
                </a:endParaRPr>
              </a:p>
            </p:txBody>
          </p: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445C1AC0-5430-4385-A244-08D4231BEDE8}"/>
                  </a:ext>
                </a:extLst>
              </p:cNvPr>
              <p:cNvSpPr/>
              <p:nvPr/>
            </p:nvSpPr>
            <p:spPr>
              <a:xfrm>
                <a:off x="1091254" y="2172971"/>
                <a:ext cx="874706" cy="1728469"/>
              </a:xfrm>
              <a:prstGeom prst="rect">
                <a:avLst/>
              </a:prstGeom>
              <a:solidFill>
                <a:schemeClr val="accent2">
                  <a:alpha val="50000"/>
                </a:schemeClr>
              </a:solidFill>
              <a:ln>
                <a:solidFill>
                  <a:srgbClr val="8BBC0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725783">
                  <a:defRPr/>
                </a:pPr>
                <a:endParaRPr lang="en-US" sz="1701" kern="0">
                  <a:solidFill>
                    <a:srgbClr val="8BBC07"/>
                  </a:solidFill>
                  <a:latin typeface="Arial"/>
                </a:endParaRPr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38D97F3A-CF24-4BDB-BE04-E5B01FB97129}"/>
                  </a:ext>
                </a:extLst>
              </p:cNvPr>
              <p:cNvSpPr/>
              <p:nvPr/>
            </p:nvSpPr>
            <p:spPr>
              <a:xfrm>
                <a:off x="1083086" y="2158843"/>
                <a:ext cx="2662735" cy="1751056"/>
              </a:xfrm>
              <a:prstGeom prst="rect">
                <a:avLst/>
              </a:prstGeom>
              <a:noFill/>
              <a:ln w="25400">
                <a:solidFill>
                  <a:srgbClr val="8BBC0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725783">
                  <a:defRPr/>
                </a:pPr>
                <a:endParaRPr lang="en-US" sz="1701" kern="0">
                  <a:solidFill>
                    <a:srgbClr val="8BBC07"/>
                  </a:solidFill>
                  <a:latin typeface="Arial"/>
                </a:endParaRPr>
              </a:p>
            </p:txBody>
          </p: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7579E1F9-88F0-45EC-ABA2-9FA181AE5C8A}"/>
                  </a:ext>
                </a:extLst>
              </p:cNvPr>
              <p:cNvSpPr/>
              <p:nvPr/>
            </p:nvSpPr>
            <p:spPr>
              <a:xfrm>
                <a:off x="1784565" y="4391232"/>
                <a:ext cx="1259778" cy="65952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8BBC0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725783">
                  <a:defRPr/>
                </a:pPr>
                <a:endParaRPr lang="en-US" sz="1701" kern="0">
                  <a:solidFill>
                    <a:srgbClr val="8BBC07"/>
                  </a:solidFill>
                  <a:latin typeface="Arial"/>
                </a:endParaRPr>
              </a:p>
            </p:txBody>
          </p:sp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DB5DC0C3-1DD9-40E8-AB02-BEBF9658C418}"/>
                  </a:ext>
                </a:extLst>
              </p:cNvPr>
              <p:cNvGrpSpPr/>
              <p:nvPr/>
            </p:nvGrpSpPr>
            <p:grpSpPr>
              <a:xfrm>
                <a:off x="2073549" y="2570277"/>
                <a:ext cx="1564220" cy="759187"/>
                <a:chOff x="2256496" y="2773583"/>
                <a:chExt cx="1555713" cy="987675"/>
              </a:xfrm>
              <a:solidFill>
                <a:schemeClr val="bg1"/>
              </a:solidFill>
            </p:grpSpPr>
            <p:sp>
              <p:nvSpPr>
                <p:cNvPr id="54" name="Freeform 220">
                  <a:extLst>
                    <a:ext uri="{FF2B5EF4-FFF2-40B4-BE49-F238E27FC236}">
                      <a16:creationId xmlns:a16="http://schemas.microsoft.com/office/drawing/2014/main" id="{B7D5FDC6-CFCE-43CC-8F21-0CC2954132D2}"/>
                    </a:ext>
                  </a:extLst>
                </p:cNvPr>
                <p:cNvSpPr/>
                <p:nvPr/>
              </p:nvSpPr>
              <p:spPr>
                <a:xfrm>
                  <a:off x="2256496" y="2773583"/>
                  <a:ext cx="725237" cy="987675"/>
                </a:xfrm>
                <a:custGeom>
                  <a:avLst/>
                  <a:gdLst>
                    <a:gd name="connsiteX0" fmla="*/ 0 w 546538"/>
                    <a:gd name="connsiteY0" fmla="*/ 0 h 613104"/>
                    <a:gd name="connsiteX1" fmla="*/ 0 w 546538"/>
                    <a:gd name="connsiteY1" fmla="*/ 613104 h 613104"/>
                    <a:gd name="connsiteX2" fmla="*/ 546538 w 546538"/>
                    <a:gd name="connsiteY2" fmla="*/ 613104 h 6131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546538" h="613104">
                      <a:moveTo>
                        <a:pt x="0" y="0"/>
                      </a:moveTo>
                      <a:lnTo>
                        <a:pt x="0" y="613104"/>
                      </a:lnTo>
                      <a:lnTo>
                        <a:pt x="546538" y="613104"/>
                      </a:lnTo>
                    </a:path>
                  </a:pathLst>
                </a:custGeom>
                <a:grpFill/>
                <a:ln w="12700">
                  <a:solidFill>
                    <a:srgbClr val="8BBC07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725783">
                    <a:defRPr/>
                  </a:pPr>
                  <a:endParaRPr lang="en-US" sz="1701" kern="0">
                    <a:solidFill>
                      <a:srgbClr val="8BBC07"/>
                    </a:solidFill>
                    <a:latin typeface="Arial"/>
                  </a:endParaRPr>
                </a:p>
              </p:txBody>
            </p:sp>
            <p:sp>
              <p:nvSpPr>
                <p:cNvPr id="55" name="Freeform 221">
                  <a:extLst>
                    <a:ext uri="{FF2B5EF4-FFF2-40B4-BE49-F238E27FC236}">
                      <a16:creationId xmlns:a16="http://schemas.microsoft.com/office/drawing/2014/main" id="{D18A7A67-612F-423F-811D-04395B88189A}"/>
                    </a:ext>
                  </a:extLst>
                </p:cNvPr>
                <p:cNvSpPr/>
                <p:nvPr/>
              </p:nvSpPr>
              <p:spPr>
                <a:xfrm>
                  <a:off x="2308264" y="3042717"/>
                  <a:ext cx="673470" cy="609524"/>
                </a:xfrm>
                <a:custGeom>
                  <a:avLst/>
                  <a:gdLst>
                    <a:gd name="connsiteX0" fmla="*/ 0 w 550042"/>
                    <a:gd name="connsiteY0" fmla="*/ 370465 h 378365"/>
                    <a:gd name="connsiteX1" fmla="*/ 154152 w 550042"/>
                    <a:gd name="connsiteY1" fmla="*/ 338934 h 378365"/>
                    <a:gd name="connsiteX2" fmla="*/ 259255 w 550042"/>
                    <a:gd name="connsiteY2" fmla="*/ 359955 h 378365"/>
                    <a:gd name="connsiteX3" fmla="*/ 448442 w 550042"/>
                    <a:gd name="connsiteY3" fmla="*/ 27127 h 378365"/>
                    <a:gd name="connsiteX4" fmla="*/ 550042 w 550042"/>
                    <a:gd name="connsiteY4" fmla="*/ 20120 h 3783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0042" h="378365">
                      <a:moveTo>
                        <a:pt x="0" y="370465"/>
                      </a:moveTo>
                      <a:cubicBezTo>
                        <a:pt x="55471" y="355575"/>
                        <a:pt x="110943" y="340686"/>
                        <a:pt x="154152" y="338934"/>
                      </a:cubicBezTo>
                      <a:cubicBezTo>
                        <a:pt x="197361" y="337182"/>
                        <a:pt x="210207" y="411923"/>
                        <a:pt x="259255" y="359955"/>
                      </a:cubicBezTo>
                      <a:cubicBezTo>
                        <a:pt x="308303" y="307987"/>
                        <a:pt x="399978" y="83766"/>
                        <a:pt x="448442" y="27127"/>
                      </a:cubicBezTo>
                      <a:cubicBezTo>
                        <a:pt x="496907" y="-29512"/>
                        <a:pt x="550042" y="20120"/>
                        <a:pt x="550042" y="20120"/>
                      </a:cubicBezTo>
                    </a:path>
                  </a:pathLst>
                </a:custGeom>
                <a:grpFill/>
                <a:ln w="38100">
                  <a:solidFill>
                    <a:srgbClr val="8BBC07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725783">
                    <a:defRPr/>
                  </a:pPr>
                  <a:endParaRPr lang="en-US" sz="1701" kern="0">
                    <a:solidFill>
                      <a:srgbClr val="8BBC07"/>
                    </a:solidFill>
                    <a:latin typeface="Arial"/>
                  </a:endParaRPr>
                </a:p>
              </p:txBody>
            </p:sp>
            <p:sp>
              <p:nvSpPr>
                <p:cNvPr id="56" name="Freeform 222">
                  <a:extLst>
                    <a:ext uri="{FF2B5EF4-FFF2-40B4-BE49-F238E27FC236}">
                      <a16:creationId xmlns:a16="http://schemas.microsoft.com/office/drawing/2014/main" id="{C4732A93-FED6-48EF-B0FC-B1DF4EDB86DE}"/>
                    </a:ext>
                  </a:extLst>
                </p:cNvPr>
                <p:cNvSpPr/>
                <p:nvPr/>
              </p:nvSpPr>
              <p:spPr>
                <a:xfrm>
                  <a:off x="2321134" y="2796541"/>
                  <a:ext cx="660602" cy="770271"/>
                </a:xfrm>
                <a:custGeom>
                  <a:avLst/>
                  <a:gdLst>
                    <a:gd name="connsiteX0" fmla="*/ 0 w 550042"/>
                    <a:gd name="connsiteY0" fmla="*/ 370465 h 378365"/>
                    <a:gd name="connsiteX1" fmla="*/ 154152 w 550042"/>
                    <a:gd name="connsiteY1" fmla="*/ 338934 h 378365"/>
                    <a:gd name="connsiteX2" fmla="*/ 259255 w 550042"/>
                    <a:gd name="connsiteY2" fmla="*/ 359955 h 378365"/>
                    <a:gd name="connsiteX3" fmla="*/ 448442 w 550042"/>
                    <a:gd name="connsiteY3" fmla="*/ 27127 h 378365"/>
                    <a:gd name="connsiteX4" fmla="*/ 550042 w 550042"/>
                    <a:gd name="connsiteY4" fmla="*/ 20120 h 378365"/>
                    <a:gd name="connsiteX0" fmla="*/ 0 w 539531"/>
                    <a:gd name="connsiteY0" fmla="*/ 475568 h 475568"/>
                    <a:gd name="connsiteX1" fmla="*/ 143641 w 539531"/>
                    <a:gd name="connsiteY1" fmla="*/ 338934 h 475568"/>
                    <a:gd name="connsiteX2" fmla="*/ 248744 w 539531"/>
                    <a:gd name="connsiteY2" fmla="*/ 359955 h 475568"/>
                    <a:gd name="connsiteX3" fmla="*/ 437931 w 539531"/>
                    <a:gd name="connsiteY3" fmla="*/ 27127 h 475568"/>
                    <a:gd name="connsiteX4" fmla="*/ 539531 w 539531"/>
                    <a:gd name="connsiteY4" fmla="*/ 20120 h 475568"/>
                    <a:gd name="connsiteX0" fmla="*/ 0 w 539531"/>
                    <a:gd name="connsiteY0" fmla="*/ 478149 h 478149"/>
                    <a:gd name="connsiteX1" fmla="*/ 143641 w 539531"/>
                    <a:gd name="connsiteY1" fmla="*/ 341515 h 478149"/>
                    <a:gd name="connsiteX2" fmla="*/ 248744 w 539531"/>
                    <a:gd name="connsiteY2" fmla="*/ 397570 h 478149"/>
                    <a:gd name="connsiteX3" fmla="*/ 437931 w 539531"/>
                    <a:gd name="connsiteY3" fmla="*/ 29708 h 478149"/>
                    <a:gd name="connsiteX4" fmla="*/ 539531 w 539531"/>
                    <a:gd name="connsiteY4" fmla="*/ 22701 h 4781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39531" h="478149">
                      <a:moveTo>
                        <a:pt x="0" y="478149"/>
                      </a:moveTo>
                      <a:cubicBezTo>
                        <a:pt x="55471" y="463259"/>
                        <a:pt x="102184" y="354945"/>
                        <a:pt x="143641" y="341515"/>
                      </a:cubicBezTo>
                      <a:cubicBezTo>
                        <a:pt x="185098" y="328085"/>
                        <a:pt x="199696" y="449538"/>
                        <a:pt x="248744" y="397570"/>
                      </a:cubicBezTo>
                      <a:cubicBezTo>
                        <a:pt x="297792" y="345602"/>
                        <a:pt x="389467" y="92186"/>
                        <a:pt x="437931" y="29708"/>
                      </a:cubicBezTo>
                      <a:cubicBezTo>
                        <a:pt x="486395" y="-32770"/>
                        <a:pt x="539531" y="22701"/>
                        <a:pt x="539531" y="22701"/>
                      </a:cubicBezTo>
                    </a:path>
                  </a:pathLst>
                </a:custGeom>
                <a:grpFill/>
                <a:ln w="12700">
                  <a:solidFill>
                    <a:srgbClr val="8BBC07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725783">
                    <a:defRPr/>
                  </a:pPr>
                  <a:endParaRPr lang="en-US" sz="1701" kern="0">
                    <a:solidFill>
                      <a:srgbClr val="8BBC07"/>
                    </a:solidFill>
                    <a:latin typeface="Arial"/>
                  </a:endParaRPr>
                </a:p>
              </p:txBody>
            </p:sp>
            <p:sp>
              <p:nvSpPr>
                <p:cNvPr id="57" name="Freeform 223">
                  <a:extLst>
                    <a:ext uri="{FF2B5EF4-FFF2-40B4-BE49-F238E27FC236}">
                      <a16:creationId xmlns:a16="http://schemas.microsoft.com/office/drawing/2014/main" id="{72C5FE4C-FDB6-41BC-8F61-1D72F280196F}"/>
                    </a:ext>
                  </a:extLst>
                </p:cNvPr>
                <p:cNvSpPr/>
                <p:nvPr/>
              </p:nvSpPr>
              <p:spPr>
                <a:xfrm>
                  <a:off x="3086972" y="2773583"/>
                  <a:ext cx="725237" cy="987675"/>
                </a:xfrm>
                <a:custGeom>
                  <a:avLst/>
                  <a:gdLst>
                    <a:gd name="connsiteX0" fmla="*/ 0 w 546538"/>
                    <a:gd name="connsiteY0" fmla="*/ 0 h 613104"/>
                    <a:gd name="connsiteX1" fmla="*/ 0 w 546538"/>
                    <a:gd name="connsiteY1" fmla="*/ 613104 h 613104"/>
                    <a:gd name="connsiteX2" fmla="*/ 546538 w 546538"/>
                    <a:gd name="connsiteY2" fmla="*/ 613104 h 6131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546538" h="613104">
                      <a:moveTo>
                        <a:pt x="0" y="0"/>
                      </a:moveTo>
                      <a:lnTo>
                        <a:pt x="0" y="613104"/>
                      </a:lnTo>
                      <a:lnTo>
                        <a:pt x="546538" y="613104"/>
                      </a:lnTo>
                    </a:path>
                  </a:pathLst>
                </a:custGeom>
                <a:grpFill/>
                <a:ln w="12700">
                  <a:solidFill>
                    <a:srgbClr val="8BBC07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725783">
                    <a:defRPr/>
                  </a:pPr>
                  <a:endParaRPr lang="en-US" sz="1701" kern="0">
                    <a:solidFill>
                      <a:srgbClr val="8BBC07"/>
                    </a:solidFill>
                    <a:latin typeface="Arial"/>
                  </a:endParaRPr>
                </a:p>
              </p:txBody>
            </p:sp>
            <p:sp>
              <p:nvSpPr>
                <p:cNvPr id="58" name="Freeform 224">
                  <a:extLst>
                    <a:ext uri="{FF2B5EF4-FFF2-40B4-BE49-F238E27FC236}">
                      <a16:creationId xmlns:a16="http://schemas.microsoft.com/office/drawing/2014/main" id="{09391B85-20FC-42B3-9C58-C8EA9F711A12}"/>
                    </a:ext>
                  </a:extLst>
                </p:cNvPr>
                <p:cNvSpPr/>
                <p:nvPr/>
              </p:nvSpPr>
              <p:spPr>
                <a:xfrm>
                  <a:off x="3138739" y="3188974"/>
                  <a:ext cx="673470" cy="463266"/>
                </a:xfrm>
                <a:custGeom>
                  <a:avLst/>
                  <a:gdLst>
                    <a:gd name="connsiteX0" fmla="*/ 0 w 550042"/>
                    <a:gd name="connsiteY0" fmla="*/ 370465 h 378365"/>
                    <a:gd name="connsiteX1" fmla="*/ 154152 w 550042"/>
                    <a:gd name="connsiteY1" fmla="*/ 338934 h 378365"/>
                    <a:gd name="connsiteX2" fmla="*/ 259255 w 550042"/>
                    <a:gd name="connsiteY2" fmla="*/ 359955 h 378365"/>
                    <a:gd name="connsiteX3" fmla="*/ 448442 w 550042"/>
                    <a:gd name="connsiteY3" fmla="*/ 27127 h 378365"/>
                    <a:gd name="connsiteX4" fmla="*/ 550042 w 550042"/>
                    <a:gd name="connsiteY4" fmla="*/ 20120 h 3783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0042" h="378365">
                      <a:moveTo>
                        <a:pt x="0" y="370465"/>
                      </a:moveTo>
                      <a:cubicBezTo>
                        <a:pt x="55471" y="355575"/>
                        <a:pt x="110943" y="340686"/>
                        <a:pt x="154152" y="338934"/>
                      </a:cubicBezTo>
                      <a:cubicBezTo>
                        <a:pt x="197361" y="337182"/>
                        <a:pt x="210207" y="411923"/>
                        <a:pt x="259255" y="359955"/>
                      </a:cubicBezTo>
                      <a:cubicBezTo>
                        <a:pt x="308303" y="307987"/>
                        <a:pt x="399978" y="83766"/>
                        <a:pt x="448442" y="27127"/>
                      </a:cubicBezTo>
                      <a:cubicBezTo>
                        <a:pt x="496907" y="-29512"/>
                        <a:pt x="550042" y="20120"/>
                        <a:pt x="550042" y="20120"/>
                      </a:cubicBezTo>
                    </a:path>
                  </a:pathLst>
                </a:custGeom>
                <a:grpFill/>
                <a:ln w="38100">
                  <a:solidFill>
                    <a:srgbClr val="8BBC07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725783">
                    <a:defRPr/>
                  </a:pPr>
                  <a:endParaRPr lang="en-US" sz="1701" kern="0">
                    <a:solidFill>
                      <a:srgbClr val="8BBC07"/>
                    </a:solidFill>
                    <a:latin typeface="Arial"/>
                  </a:endParaRPr>
                </a:p>
              </p:txBody>
            </p:sp>
            <p:sp>
              <p:nvSpPr>
                <p:cNvPr id="59" name="Freeform 225">
                  <a:extLst>
                    <a:ext uri="{FF2B5EF4-FFF2-40B4-BE49-F238E27FC236}">
                      <a16:creationId xmlns:a16="http://schemas.microsoft.com/office/drawing/2014/main" id="{6E8E0873-5D27-4F5D-A5B2-5D7E18DB4F8D}"/>
                    </a:ext>
                  </a:extLst>
                </p:cNvPr>
                <p:cNvSpPr/>
                <p:nvPr/>
              </p:nvSpPr>
              <p:spPr>
                <a:xfrm>
                  <a:off x="3151607" y="2981368"/>
                  <a:ext cx="660602" cy="585443"/>
                </a:xfrm>
                <a:custGeom>
                  <a:avLst/>
                  <a:gdLst>
                    <a:gd name="connsiteX0" fmla="*/ 0 w 550042"/>
                    <a:gd name="connsiteY0" fmla="*/ 370465 h 378365"/>
                    <a:gd name="connsiteX1" fmla="*/ 154152 w 550042"/>
                    <a:gd name="connsiteY1" fmla="*/ 338934 h 378365"/>
                    <a:gd name="connsiteX2" fmla="*/ 259255 w 550042"/>
                    <a:gd name="connsiteY2" fmla="*/ 359955 h 378365"/>
                    <a:gd name="connsiteX3" fmla="*/ 448442 w 550042"/>
                    <a:gd name="connsiteY3" fmla="*/ 27127 h 378365"/>
                    <a:gd name="connsiteX4" fmla="*/ 550042 w 550042"/>
                    <a:gd name="connsiteY4" fmla="*/ 20120 h 378365"/>
                    <a:gd name="connsiteX0" fmla="*/ 0 w 539531"/>
                    <a:gd name="connsiteY0" fmla="*/ 475568 h 475568"/>
                    <a:gd name="connsiteX1" fmla="*/ 143641 w 539531"/>
                    <a:gd name="connsiteY1" fmla="*/ 338934 h 475568"/>
                    <a:gd name="connsiteX2" fmla="*/ 248744 w 539531"/>
                    <a:gd name="connsiteY2" fmla="*/ 359955 h 475568"/>
                    <a:gd name="connsiteX3" fmla="*/ 437931 w 539531"/>
                    <a:gd name="connsiteY3" fmla="*/ 27127 h 475568"/>
                    <a:gd name="connsiteX4" fmla="*/ 539531 w 539531"/>
                    <a:gd name="connsiteY4" fmla="*/ 20120 h 475568"/>
                    <a:gd name="connsiteX0" fmla="*/ 0 w 539531"/>
                    <a:gd name="connsiteY0" fmla="*/ 478149 h 478149"/>
                    <a:gd name="connsiteX1" fmla="*/ 143641 w 539531"/>
                    <a:gd name="connsiteY1" fmla="*/ 341515 h 478149"/>
                    <a:gd name="connsiteX2" fmla="*/ 248744 w 539531"/>
                    <a:gd name="connsiteY2" fmla="*/ 397570 h 478149"/>
                    <a:gd name="connsiteX3" fmla="*/ 437931 w 539531"/>
                    <a:gd name="connsiteY3" fmla="*/ 29708 h 478149"/>
                    <a:gd name="connsiteX4" fmla="*/ 539531 w 539531"/>
                    <a:gd name="connsiteY4" fmla="*/ 22701 h 4781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39531" h="478149">
                      <a:moveTo>
                        <a:pt x="0" y="478149"/>
                      </a:moveTo>
                      <a:cubicBezTo>
                        <a:pt x="55471" y="463259"/>
                        <a:pt x="102184" y="354945"/>
                        <a:pt x="143641" y="341515"/>
                      </a:cubicBezTo>
                      <a:cubicBezTo>
                        <a:pt x="185098" y="328085"/>
                        <a:pt x="199696" y="449538"/>
                        <a:pt x="248744" y="397570"/>
                      </a:cubicBezTo>
                      <a:cubicBezTo>
                        <a:pt x="297792" y="345602"/>
                        <a:pt x="389467" y="92186"/>
                        <a:pt x="437931" y="29708"/>
                      </a:cubicBezTo>
                      <a:cubicBezTo>
                        <a:pt x="486395" y="-32770"/>
                        <a:pt x="539531" y="22701"/>
                        <a:pt x="539531" y="22701"/>
                      </a:cubicBezTo>
                    </a:path>
                  </a:pathLst>
                </a:custGeom>
                <a:grpFill/>
                <a:ln w="12700">
                  <a:solidFill>
                    <a:srgbClr val="8BBC07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725783">
                    <a:defRPr/>
                  </a:pPr>
                  <a:endParaRPr lang="en-US" sz="1701" kern="0">
                    <a:solidFill>
                      <a:srgbClr val="8BBC07"/>
                    </a:solidFill>
                    <a:latin typeface="Arial"/>
                  </a:endParaRPr>
                </a:p>
              </p:txBody>
            </p:sp>
          </p:grp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076E0E71-F3BD-47AC-9441-CA65CE4F77FE}"/>
                  </a:ext>
                </a:extLst>
              </p:cNvPr>
              <p:cNvCxnSpPr/>
              <p:nvPr/>
            </p:nvCxnSpPr>
            <p:spPr>
              <a:xfrm>
                <a:off x="1983030" y="2367894"/>
                <a:ext cx="1762792" cy="0"/>
              </a:xfrm>
              <a:prstGeom prst="line">
                <a:avLst/>
              </a:prstGeom>
              <a:solidFill>
                <a:schemeClr val="bg1"/>
              </a:solidFill>
              <a:ln w="12700">
                <a:solidFill>
                  <a:srgbClr val="8BBC0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21">
                <a:extLst>
                  <a:ext uri="{FF2B5EF4-FFF2-40B4-BE49-F238E27FC236}">
                    <a16:creationId xmlns:a16="http://schemas.microsoft.com/office/drawing/2014/main" id="{C070F298-941A-47F5-AC3F-4BE84AC28C94}"/>
                  </a:ext>
                </a:extLst>
              </p:cNvPr>
              <p:cNvCxnSpPr/>
              <p:nvPr/>
            </p:nvCxnSpPr>
            <p:spPr>
              <a:xfrm>
                <a:off x="1972650" y="2158843"/>
                <a:ext cx="0" cy="209051"/>
              </a:xfrm>
              <a:prstGeom prst="line">
                <a:avLst/>
              </a:prstGeom>
              <a:solidFill>
                <a:schemeClr val="bg1"/>
              </a:solidFill>
              <a:ln w="9525">
                <a:solidFill>
                  <a:srgbClr val="8BBC0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id="{2D751879-FED3-4DA6-A3EB-BC6B66BB59DC}"/>
                  </a:ext>
                </a:extLst>
              </p:cNvPr>
              <p:cNvCxnSpPr/>
              <p:nvPr/>
            </p:nvCxnSpPr>
            <p:spPr>
              <a:xfrm>
                <a:off x="2803654" y="2158843"/>
                <a:ext cx="0" cy="209051"/>
              </a:xfrm>
              <a:prstGeom prst="line">
                <a:avLst/>
              </a:prstGeom>
              <a:solidFill>
                <a:schemeClr val="bg1"/>
              </a:solidFill>
              <a:ln w="9525">
                <a:solidFill>
                  <a:srgbClr val="8BBC0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708CF2B7-FBB0-4935-84D6-CE74F3F0A941}"/>
                  </a:ext>
                </a:extLst>
              </p:cNvPr>
              <p:cNvGrpSpPr/>
              <p:nvPr/>
            </p:nvGrpSpPr>
            <p:grpSpPr>
              <a:xfrm>
                <a:off x="1291326" y="2363783"/>
                <a:ext cx="626479" cy="1021914"/>
                <a:chOff x="4323795" y="3349916"/>
                <a:chExt cx="854439" cy="1379478"/>
              </a:xfrm>
              <a:solidFill>
                <a:schemeClr val="bg1"/>
              </a:solidFill>
            </p:grpSpPr>
            <p:sp>
              <p:nvSpPr>
                <p:cNvPr id="52" name="Rounded Rectangle 3">
                  <a:extLst>
                    <a:ext uri="{FF2B5EF4-FFF2-40B4-BE49-F238E27FC236}">
                      <a16:creationId xmlns:a16="http://schemas.microsoft.com/office/drawing/2014/main" id="{70D44A1D-E7B1-40CC-A685-1636FE62AE4E}"/>
                    </a:ext>
                  </a:extLst>
                </p:cNvPr>
                <p:cNvSpPr/>
                <p:nvPr/>
              </p:nvSpPr>
              <p:spPr>
                <a:xfrm>
                  <a:off x="4323795" y="4017364"/>
                  <a:ext cx="854439" cy="712030"/>
                </a:xfrm>
                <a:custGeom>
                  <a:avLst/>
                  <a:gdLst>
                    <a:gd name="connsiteX0" fmla="*/ 0 w 854439"/>
                    <a:gd name="connsiteY0" fmla="*/ 142409 h 854439"/>
                    <a:gd name="connsiteX1" fmla="*/ 142409 w 854439"/>
                    <a:gd name="connsiteY1" fmla="*/ 0 h 854439"/>
                    <a:gd name="connsiteX2" fmla="*/ 712030 w 854439"/>
                    <a:gd name="connsiteY2" fmla="*/ 0 h 854439"/>
                    <a:gd name="connsiteX3" fmla="*/ 854439 w 854439"/>
                    <a:gd name="connsiteY3" fmla="*/ 142409 h 854439"/>
                    <a:gd name="connsiteX4" fmla="*/ 854439 w 854439"/>
                    <a:gd name="connsiteY4" fmla="*/ 712030 h 854439"/>
                    <a:gd name="connsiteX5" fmla="*/ 712030 w 854439"/>
                    <a:gd name="connsiteY5" fmla="*/ 854439 h 854439"/>
                    <a:gd name="connsiteX6" fmla="*/ 142409 w 854439"/>
                    <a:gd name="connsiteY6" fmla="*/ 854439 h 854439"/>
                    <a:gd name="connsiteX7" fmla="*/ 0 w 854439"/>
                    <a:gd name="connsiteY7" fmla="*/ 712030 h 854439"/>
                    <a:gd name="connsiteX8" fmla="*/ 0 w 854439"/>
                    <a:gd name="connsiteY8" fmla="*/ 142409 h 854439"/>
                    <a:gd name="connsiteX0" fmla="*/ 0 w 854439"/>
                    <a:gd name="connsiteY0" fmla="*/ 142409 h 854439"/>
                    <a:gd name="connsiteX1" fmla="*/ 142409 w 854439"/>
                    <a:gd name="connsiteY1" fmla="*/ 0 h 854439"/>
                    <a:gd name="connsiteX2" fmla="*/ 712030 w 854439"/>
                    <a:gd name="connsiteY2" fmla="*/ 0 h 854439"/>
                    <a:gd name="connsiteX3" fmla="*/ 854439 w 854439"/>
                    <a:gd name="connsiteY3" fmla="*/ 142409 h 854439"/>
                    <a:gd name="connsiteX4" fmla="*/ 854439 w 854439"/>
                    <a:gd name="connsiteY4" fmla="*/ 712030 h 854439"/>
                    <a:gd name="connsiteX5" fmla="*/ 712030 w 854439"/>
                    <a:gd name="connsiteY5" fmla="*/ 854439 h 854439"/>
                    <a:gd name="connsiteX6" fmla="*/ 142409 w 854439"/>
                    <a:gd name="connsiteY6" fmla="*/ 854439 h 854439"/>
                    <a:gd name="connsiteX7" fmla="*/ 0 w 854439"/>
                    <a:gd name="connsiteY7" fmla="*/ 712030 h 854439"/>
                    <a:gd name="connsiteX8" fmla="*/ 0 w 854439"/>
                    <a:gd name="connsiteY8" fmla="*/ 142409 h 854439"/>
                    <a:gd name="connsiteX0" fmla="*/ 0 w 854439"/>
                    <a:gd name="connsiteY0" fmla="*/ 142409 h 854439"/>
                    <a:gd name="connsiteX1" fmla="*/ 142409 w 854439"/>
                    <a:gd name="connsiteY1" fmla="*/ 0 h 854439"/>
                    <a:gd name="connsiteX2" fmla="*/ 712030 w 854439"/>
                    <a:gd name="connsiteY2" fmla="*/ 0 h 854439"/>
                    <a:gd name="connsiteX3" fmla="*/ 854439 w 854439"/>
                    <a:gd name="connsiteY3" fmla="*/ 142409 h 854439"/>
                    <a:gd name="connsiteX4" fmla="*/ 854439 w 854439"/>
                    <a:gd name="connsiteY4" fmla="*/ 712030 h 854439"/>
                    <a:gd name="connsiteX5" fmla="*/ 712030 w 854439"/>
                    <a:gd name="connsiteY5" fmla="*/ 854439 h 854439"/>
                    <a:gd name="connsiteX6" fmla="*/ 142409 w 854439"/>
                    <a:gd name="connsiteY6" fmla="*/ 854439 h 854439"/>
                    <a:gd name="connsiteX7" fmla="*/ 0 w 854439"/>
                    <a:gd name="connsiteY7" fmla="*/ 712030 h 854439"/>
                    <a:gd name="connsiteX8" fmla="*/ 0 w 854439"/>
                    <a:gd name="connsiteY8" fmla="*/ 142409 h 854439"/>
                    <a:gd name="connsiteX0" fmla="*/ 0 w 854439"/>
                    <a:gd name="connsiteY0" fmla="*/ 142409 h 854439"/>
                    <a:gd name="connsiteX1" fmla="*/ 142409 w 854439"/>
                    <a:gd name="connsiteY1" fmla="*/ 0 h 854439"/>
                    <a:gd name="connsiteX2" fmla="*/ 712030 w 854439"/>
                    <a:gd name="connsiteY2" fmla="*/ 0 h 854439"/>
                    <a:gd name="connsiteX3" fmla="*/ 854439 w 854439"/>
                    <a:gd name="connsiteY3" fmla="*/ 142409 h 854439"/>
                    <a:gd name="connsiteX4" fmla="*/ 854439 w 854439"/>
                    <a:gd name="connsiteY4" fmla="*/ 712030 h 854439"/>
                    <a:gd name="connsiteX5" fmla="*/ 712030 w 854439"/>
                    <a:gd name="connsiteY5" fmla="*/ 854439 h 854439"/>
                    <a:gd name="connsiteX6" fmla="*/ 142409 w 854439"/>
                    <a:gd name="connsiteY6" fmla="*/ 854439 h 854439"/>
                    <a:gd name="connsiteX7" fmla="*/ 0 w 854439"/>
                    <a:gd name="connsiteY7" fmla="*/ 712030 h 854439"/>
                    <a:gd name="connsiteX8" fmla="*/ 0 w 854439"/>
                    <a:gd name="connsiteY8" fmla="*/ 142409 h 854439"/>
                    <a:gd name="connsiteX0" fmla="*/ 0 w 854439"/>
                    <a:gd name="connsiteY0" fmla="*/ 142409 h 854439"/>
                    <a:gd name="connsiteX1" fmla="*/ 142409 w 854439"/>
                    <a:gd name="connsiteY1" fmla="*/ 0 h 854439"/>
                    <a:gd name="connsiteX2" fmla="*/ 712030 w 854439"/>
                    <a:gd name="connsiteY2" fmla="*/ 0 h 854439"/>
                    <a:gd name="connsiteX3" fmla="*/ 854439 w 854439"/>
                    <a:gd name="connsiteY3" fmla="*/ 142409 h 854439"/>
                    <a:gd name="connsiteX4" fmla="*/ 854439 w 854439"/>
                    <a:gd name="connsiteY4" fmla="*/ 712030 h 854439"/>
                    <a:gd name="connsiteX5" fmla="*/ 712030 w 854439"/>
                    <a:gd name="connsiteY5" fmla="*/ 854439 h 854439"/>
                    <a:gd name="connsiteX6" fmla="*/ 142409 w 854439"/>
                    <a:gd name="connsiteY6" fmla="*/ 854439 h 854439"/>
                    <a:gd name="connsiteX7" fmla="*/ 0 w 854439"/>
                    <a:gd name="connsiteY7" fmla="*/ 712030 h 854439"/>
                    <a:gd name="connsiteX8" fmla="*/ 0 w 854439"/>
                    <a:gd name="connsiteY8" fmla="*/ 142409 h 854439"/>
                    <a:gd name="connsiteX0" fmla="*/ 0 w 854439"/>
                    <a:gd name="connsiteY0" fmla="*/ 142409 h 854439"/>
                    <a:gd name="connsiteX1" fmla="*/ 142409 w 854439"/>
                    <a:gd name="connsiteY1" fmla="*/ 0 h 854439"/>
                    <a:gd name="connsiteX2" fmla="*/ 712030 w 854439"/>
                    <a:gd name="connsiteY2" fmla="*/ 0 h 854439"/>
                    <a:gd name="connsiteX3" fmla="*/ 854439 w 854439"/>
                    <a:gd name="connsiteY3" fmla="*/ 142409 h 854439"/>
                    <a:gd name="connsiteX4" fmla="*/ 854439 w 854439"/>
                    <a:gd name="connsiteY4" fmla="*/ 712030 h 854439"/>
                    <a:gd name="connsiteX5" fmla="*/ 712030 w 854439"/>
                    <a:gd name="connsiteY5" fmla="*/ 854439 h 854439"/>
                    <a:gd name="connsiteX6" fmla="*/ 142409 w 854439"/>
                    <a:gd name="connsiteY6" fmla="*/ 854439 h 854439"/>
                    <a:gd name="connsiteX7" fmla="*/ 0 w 854439"/>
                    <a:gd name="connsiteY7" fmla="*/ 712030 h 854439"/>
                    <a:gd name="connsiteX8" fmla="*/ 0 w 854439"/>
                    <a:gd name="connsiteY8" fmla="*/ 142409 h 854439"/>
                    <a:gd name="connsiteX0" fmla="*/ 0 w 854439"/>
                    <a:gd name="connsiteY0" fmla="*/ 142409 h 854439"/>
                    <a:gd name="connsiteX1" fmla="*/ 142409 w 854439"/>
                    <a:gd name="connsiteY1" fmla="*/ 0 h 854439"/>
                    <a:gd name="connsiteX2" fmla="*/ 712030 w 854439"/>
                    <a:gd name="connsiteY2" fmla="*/ 0 h 854439"/>
                    <a:gd name="connsiteX3" fmla="*/ 854439 w 854439"/>
                    <a:gd name="connsiteY3" fmla="*/ 142409 h 854439"/>
                    <a:gd name="connsiteX4" fmla="*/ 854439 w 854439"/>
                    <a:gd name="connsiteY4" fmla="*/ 712030 h 854439"/>
                    <a:gd name="connsiteX5" fmla="*/ 712030 w 854439"/>
                    <a:gd name="connsiteY5" fmla="*/ 854439 h 854439"/>
                    <a:gd name="connsiteX6" fmla="*/ 142409 w 854439"/>
                    <a:gd name="connsiteY6" fmla="*/ 854439 h 854439"/>
                    <a:gd name="connsiteX7" fmla="*/ 0 w 854439"/>
                    <a:gd name="connsiteY7" fmla="*/ 712030 h 854439"/>
                    <a:gd name="connsiteX8" fmla="*/ 0 w 854439"/>
                    <a:gd name="connsiteY8" fmla="*/ 142409 h 854439"/>
                    <a:gd name="connsiteX0" fmla="*/ 0 w 854439"/>
                    <a:gd name="connsiteY0" fmla="*/ 142409 h 854439"/>
                    <a:gd name="connsiteX1" fmla="*/ 142409 w 854439"/>
                    <a:gd name="connsiteY1" fmla="*/ 0 h 854439"/>
                    <a:gd name="connsiteX2" fmla="*/ 712030 w 854439"/>
                    <a:gd name="connsiteY2" fmla="*/ 0 h 854439"/>
                    <a:gd name="connsiteX3" fmla="*/ 854439 w 854439"/>
                    <a:gd name="connsiteY3" fmla="*/ 142409 h 854439"/>
                    <a:gd name="connsiteX4" fmla="*/ 854439 w 854439"/>
                    <a:gd name="connsiteY4" fmla="*/ 712030 h 854439"/>
                    <a:gd name="connsiteX5" fmla="*/ 712030 w 854439"/>
                    <a:gd name="connsiteY5" fmla="*/ 854439 h 854439"/>
                    <a:gd name="connsiteX6" fmla="*/ 142409 w 854439"/>
                    <a:gd name="connsiteY6" fmla="*/ 854439 h 854439"/>
                    <a:gd name="connsiteX7" fmla="*/ 0 w 854439"/>
                    <a:gd name="connsiteY7" fmla="*/ 712030 h 854439"/>
                    <a:gd name="connsiteX8" fmla="*/ 0 w 854439"/>
                    <a:gd name="connsiteY8" fmla="*/ 142409 h 854439"/>
                    <a:gd name="connsiteX0" fmla="*/ 0 w 854439"/>
                    <a:gd name="connsiteY0" fmla="*/ 142409 h 854439"/>
                    <a:gd name="connsiteX1" fmla="*/ 142409 w 854439"/>
                    <a:gd name="connsiteY1" fmla="*/ 0 h 854439"/>
                    <a:gd name="connsiteX2" fmla="*/ 712030 w 854439"/>
                    <a:gd name="connsiteY2" fmla="*/ 0 h 854439"/>
                    <a:gd name="connsiteX3" fmla="*/ 854439 w 854439"/>
                    <a:gd name="connsiteY3" fmla="*/ 142409 h 854439"/>
                    <a:gd name="connsiteX4" fmla="*/ 854439 w 854439"/>
                    <a:gd name="connsiteY4" fmla="*/ 712030 h 854439"/>
                    <a:gd name="connsiteX5" fmla="*/ 142409 w 854439"/>
                    <a:gd name="connsiteY5" fmla="*/ 854439 h 854439"/>
                    <a:gd name="connsiteX6" fmla="*/ 0 w 854439"/>
                    <a:gd name="connsiteY6" fmla="*/ 712030 h 854439"/>
                    <a:gd name="connsiteX7" fmla="*/ 0 w 854439"/>
                    <a:gd name="connsiteY7" fmla="*/ 142409 h 854439"/>
                    <a:gd name="connsiteX0" fmla="*/ 0 w 854439"/>
                    <a:gd name="connsiteY0" fmla="*/ 142409 h 712030"/>
                    <a:gd name="connsiteX1" fmla="*/ 142409 w 854439"/>
                    <a:gd name="connsiteY1" fmla="*/ 0 h 712030"/>
                    <a:gd name="connsiteX2" fmla="*/ 712030 w 854439"/>
                    <a:gd name="connsiteY2" fmla="*/ 0 h 712030"/>
                    <a:gd name="connsiteX3" fmla="*/ 854439 w 854439"/>
                    <a:gd name="connsiteY3" fmla="*/ 142409 h 712030"/>
                    <a:gd name="connsiteX4" fmla="*/ 854439 w 854439"/>
                    <a:gd name="connsiteY4" fmla="*/ 712030 h 712030"/>
                    <a:gd name="connsiteX5" fmla="*/ 0 w 854439"/>
                    <a:gd name="connsiteY5" fmla="*/ 712030 h 712030"/>
                    <a:gd name="connsiteX6" fmla="*/ 0 w 854439"/>
                    <a:gd name="connsiteY6" fmla="*/ 142409 h 7120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854439" h="712030">
                      <a:moveTo>
                        <a:pt x="0" y="142409"/>
                      </a:moveTo>
                      <a:cubicBezTo>
                        <a:pt x="0" y="63759"/>
                        <a:pt x="63759" y="0"/>
                        <a:pt x="142409" y="0"/>
                      </a:cubicBezTo>
                      <a:lnTo>
                        <a:pt x="712030" y="0"/>
                      </a:lnTo>
                      <a:cubicBezTo>
                        <a:pt x="790680" y="0"/>
                        <a:pt x="854439" y="63759"/>
                        <a:pt x="854439" y="142409"/>
                      </a:cubicBezTo>
                      <a:lnTo>
                        <a:pt x="854439" y="712030"/>
                      </a:lnTo>
                      <a:lnTo>
                        <a:pt x="0" y="712030"/>
                      </a:lnTo>
                      <a:lnTo>
                        <a:pt x="0" y="142409"/>
                      </a:lnTo>
                      <a:close/>
                    </a:path>
                  </a:pathLst>
                </a:custGeom>
                <a:grpFill/>
                <a:ln w="38100" cmpd="sng">
                  <a:solidFill>
                    <a:srgbClr val="8BBC07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defTabSz="725783">
                    <a:defRPr/>
                  </a:pPr>
                  <a:endParaRPr lang="en-US" sz="1013" kern="0">
                    <a:solidFill>
                      <a:srgbClr val="8BBC07"/>
                    </a:solidFill>
                    <a:latin typeface="Arial"/>
                  </a:endParaRPr>
                </a:p>
              </p:txBody>
            </p:sp>
            <p:sp>
              <p:nvSpPr>
                <p:cNvPr id="53" name="Oval 52">
                  <a:extLst>
                    <a:ext uri="{FF2B5EF4-FFF2-40B4-BE49-F238E27FC236}">
                      <a16:creationId xmlns:a16="http://schemas.microsoft.com/office/drawing/2014/main" id="{921217A0-42D6-4E4D-9858-CDC1A2089590}"/>
                    </a:ext>
                  </a:extLst>
                </p:cNvPr>
                <p:cNvSpPr/>
                <p:nvPr/>
              </p:nvSpPr>
              <p:spPr>
                <a:xfrm>
                  <a:off x="4497049" y="3349916"/>
                  <a:ext cx="507932" cy="507932"/>
                </a:xfrm>
                <a:prstGeom prst="ellipse">
                  <a:avLst/>
                </a:prstGeom>
                <a:grpFill/>
                <a:ln w="38100">
                  <a:solidFill>
                    <a:srgbClr val="8BBC07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51434" tIns="25718" rIns="51434" bIns="25718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defTabSz="725783">
                    <a:defRPr/>
                  </a:pPr>
                  <a:endParaRPr lang="en-US" sz="1013" kern="0">
                    <a:solidFill>
                      <a:srgbClr val="8BBC07"/>
                    </a:solidFill>
                    <a:latin typeface="Arial"/>
                  </a:endParaRPr>
                </a:p>
              </p:txBody>
            </p:sp>
          </p:grpSp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EFA1B0FF-A10D-47E5-9707-3F430CECA616}"/>
                  </a:ext>
                </a:extLst>
              </p:cNvPr>
              <p:cNvGrpSpPr/>
              <p:nvPr/>
            </p:nvGrpSpPr>
            <p:grpSpPr>
              <a:xfrm>
                <a:off x="1093449" y="2168105"/>
                <a:ext cx="261009" cy="315023"/>
                <a:chOff x="2823152" y="3446601"/>
                <a:chExt cx="485235" cy="579647"/>
              </a:xfrm>
              <a:solidFill>
                <a:schemeClr val="bg1"/>
              </a:solidFill>
            </p:grpSpPr>
            <p:sp>
              <p:nvSpPr>
                <p:cNvPr id="48" name="Rectangle 21">
                  <a:extLst>
                    <a:ext uri="{FF2B5EF4-FFF2-40B4-BE49-F238E27FC236}">
                      <a16:creationId xmlns:a16="http://schemas.microsoft.com/office/drawing/2014/main" id="{15E41434-9BE1-4528-BCB5-1D95228E6370}"/>
                    </a:ext>
                  </a:extLst>
                </p:cNvPr>
                <p:cNvSpPr/>
                <p:nvPr/>
              </p:nvSpPr>
              <p:spPr bwMode="auto">
                <a:xfrm>
                  <a:off x="2823152" y="3446601"/>
                  <a:ext cx="485235" cy="579647"/>
                </a:xfrm>
                <a:prstGeom prst="rect">
                  <a:avLst/>
                </a:prstGeom>
                <a:solidFill>
                  <a:schemeClr val="bg1"/>
                </a:solidFill>
                <a:ln w="12700" cap="flat" cmpd="sng" algn="ctr">
                  <a:solidFill>
                    <a:srgbClr val="8BBC07"/>
                  </a:solidFill>
                  <a:prstDash val="solid"/>
                  <a:miter lim="800000"/>
                  <a:headEnd type="none" w="sm" len="sm"/>
                  <a:tailEnd type="none" w="sm" len="sm"/>
                </a:ln>
                <a:effectLst/>
                <a:extLst/>
              </p:spPr>
              <p:txBody>
                <a:bodyPr wrap="none" rtlCol="0" anchor="ctr"/>
                <a:lstStyle/>
                <a:p>
                  <a:pPr algn="ctr" defTabSz="725783">
                    <a:defRPr/>
                  </a:pPr>
                  <a:endParaRPr lang="en-US" sz="1013" kern="0">
                    <a:solidFill>
                      <a:srgbClr val="8BBC07"/>
                    </a:solidFill>
                    <a:latin typeface="Arial" charset="0"/>
                    <a:ea typeface="ＭＳ Ｐゴシック" charset="0"/>
                  </a:endParaRPr>
                </a:p>
              </p:txBody>
            </p:sp>
            <p:grpSp>
              <p:nvGrpSpPr>
                <p:cNvPr id="49" name="Group 48">
                  <a:extLst>
                    <a:ext uri="{FF2B5EF4-FFF2-40B4-BE49-F238E27FC236}">
                      <a16:creationId xmlns:a16="http://schemas.microsoft.com/office/drawing/2014/main" id="{75B496F1-3E02-4385-B879-3AA5D742523C}"/>
                    </a:ext>
                  </a:extLst>
                </p:cNvPr>
                <p:cNvGrpSpPr/>
                <p:nvPr/>
              </p:nvGrpSpPr>
              <p:grpSpPr>
                <a:xfrm>
                  <a:off x="2896688" y="3529577"/>
                  <a:ext cx="335262" cy="496671"/>
                  <a:chOff x="5793637" y="3528335"/>
                  <a:chExt cx="854439" cy="1265802"/>
                </a:xfrm>
                <a:grpFill/>
              </p:grpSpPr>
              <p:sp>
                <p:nvSpPr>
                  <p:cNvPr id="50" name="Rounded Rectangle 3">
                    <a:extLst>
                      <a:ext uri="{FF2B5EF4-FFF2-40B4-BE49-F238E27FC236}">
                        <a16:creationId xmlns:a16="http://schemas.microsoft.com/office/drawing/2014/main" id="{7E39175A-0A4E-4E23-AE6C-A73B22410FFA}"/>
                      </a:ext>
                    </a:extLst>
                  </p:cNvPr>
                  <p:cNvSpPr/>
                  <p:nvPr/>
                </p:nvSpPr>
                <p:spPr>
                  <a:xfrm>
                    <a:off x="5793637" y="4195783"/>
                    <a:ext cx="854439" cy="598354"/>
                  </a:xfrm>
                  <a:custGeom>
                    <a:avLst/>
                    <a:gdLst>
                      <a:gd name="connsiteX0" fmla="*/ 0 w 854439"/>
                      <a:gd name="connsiteY0" fmla="*/ 142409 h 854439"/>
                      <a:gd name="connsiteX1" fmla="*/ 142409 w 854439"/>
                      <a:gd name="connsiteY1" fmla="*/ 0 h 854439"/>
                      <a:gd name="connsiteX2" fmla="*/ 712030 w 854439"/>
                      <a:gd name="connsiteY2" fmla="*/ 0 h 854439"/>
                      <a:gd name="connsiteX3" fmla="*/ 854439 w 854439"/>
                      <a:gd name="connsiteY3" fmla="*/ 142409 h 854439"/>
                      <a:gd name="connsiteX4" fmla="*/ 854439 w 854439"/>
                      <a:gd name="connsiteY4" fmla="*/ 712030 h 854439"/>
                      <a:gd name="connsiteX5" fmla="*/ 712030 w 854439"/>
                      <a:gd name="connsiteY5" fmla="*/ 854439 h 854439"/>
                      <a:gd name="connsiteX6" fmla="*/ 142409 w 854439"/>
                      <a:gd name="connsiteY6" fmla="*/ 854439 h 854439"/>
                      <a:gd name="connsiteX7" fmla="*/ 0 w 854439"/>
                      <a:gd name="connsiteY7" fmla="*/ 712030 h 854439"/>
                      <a:gd name="connsiteX8" fmla="*/ 0 w 854439"/>
                      <a:gd name="connsiteY8" fmla="*/ 142409 h 854439"/>
                      <a:gd name="connsiteX0" fmla="*/ 0 w 854439"/>
                      <a:gd name="connsiteY0" fmla="*/ 142409 h 854439"/>
                      <a:gd name="connsiteX1" fmla="*/ 142409 w 854439"/>
                      <a:gd name="connsiteY1" fmla="*/ 0 h 854439"/>
                      <a:gd name="connsiteX2" fmla="*/ 712030 w 854439"/>
                      <a:gd name="connsiteY2" fmla="*/ 0 h 854439"/>
                      <a:gd name="connsiteX3" fmla="*/ 854439 w 854439"/>
                      <a:gd name="connsiteY3" fmla="*/ 142409 h 854439"/>
                      <a:gd name="connsiteX4" fmla="*/ 854439 w 854439"/>
                      <a:gd name="connsiteY4" fmla="*/ 712030 h 854439"/>
                      <a:gd name="connsiteX5" fmla="*/ 712030 w 854439"/>
                      <a:gd name="connsiteY5" fmla="*/ 854439 h 854439"/>
                      <a:gd name="connsiteX6" fmla="*/ 142409 w 854439"/>
                      <a:gd name="connsiteY6" fmla="*/ 854439 h 854439"/>
                      <a:gd name="connsiteX7" fmla="*/ 0 w 854439"/>
                      <a:gd name="connsiteY7" fmla="*/ 712030 h 854439"/>
                      <a:gd name="connsiteX8" fmla="*/ 0 w 854439"/>
                      <a:gd name="connsiteY8" fmla="*/ 142409 h 854439"/>
                      <a:gd name="connsiteX0" fmla="*/ 0 w 854439"/>
                      <a:gd name="connsiteY0" fmla="*/ 142409 h 854439"/>
                      <a:gd name="connsiteX1" fmla="*/ 142409 w 854439"/>
                      <a:gd name="connsiteY1" fmla="*/ 0 h 854439"/>
                      <a:gd name="connsiteX2" fmla="*/ 712030 w 854439"/>
                      <a:gd name="connsiteY2" fmla="*/ 0 h 854439"/>
                      <a:gd name="connsiteX3" fmla="*/ 854439 w 854439"/>
                      <a:gd name="connsiteY3" fmla="*/ 142409 h 854439"/>
                      <a:gd name="connsiteX4" fmla="*/ 854439 w 854439"/>
                      <a:gd name="connsiteY4" fmla="*/ 712030 h 854439"/>
                      <a:gd name="connsiteX5" fmla="*/ 712030 w 854439"/>
                      <a:gd name="connsiteY5" fmla="*/ 854439 h 854439"/>
                      <a:gd name="connsiteX6" fmla="*/ 142409 w 854439"/>
                      <a:gd name="connsiteY6" fmla="*/ 854439 h 854439"/>
                      <a:gd name="connsiteX7" fmla="*/ 0 w 854439"/>
                      <a:gd name="connsiteY7" fmla="*/ 712030 h 854439"/>
                      <a:gd name="connsiteX8" fmla="*/ 0 w 854439"/>
                      <a:gd name="connsiteY8" fmla="*/ 142409 h 854439"/>
                      <a:gd name="connsiteX0" fmla="*/ 0 w 854439"/>
                      <a:gd name="connsiteY0" fmla="*/ 142409 h 854439"/>
                      <a:gd name="connsiteX1" fmla="*/ 142409 w 854439"/>
                      <a:gd name="connsiteY1" fmla="*/ 0 h 854439"/>
                      <a:gd name="connsiteX2" fmla="*/ 712030 w 854439"/>
                      <a:gd name="connsiteY2" fmla="*/ 0 h 854439"/>
                      <a:gd name="connsiteX3" fmla="*/ 854439 w 854439"/>
                      <a:gd name="connsiteY3" fmla="*/ 142409 h 854439"/>
                      <a:gd name="connsiteX4" fmla="*/ 854439 w 854439"/>
                      <a:gd name="connsiteY4" fmla="*/ 712030 h 854439"/>
                      <a:gd name="connsiteX5" fmla="*/ 712030 w 854439"/>
                      <a:gd name="connsiteY5" fmla="*/ 854439 h 854439"/>
                      <a:gd name="connsiteX6" fmla="*/ 142409 w 854439"/>
                      <a:gd name="connsiteY6" fmla="*/ 854439 h 854439"/>
                      <a:gd name="connsiteX7" fmla="*/ 0 w 854439"/>
                      <a:gd name="connsiteY7" fmla="*/ 712030 h 854439"/>
                      <a:gd name="connsiteX8" fmla="*/ 0 w 854439"/>
                      <a:gd name="connsiteY8" fmla="*/ 142409 h 854439"/>
                      <a:gd name="connsiteX0" fmla="*/ 0 w 854439"/>
                      <a:gd name="connsiteY0" fmla="*/ 142409 h 854439"/>
                      <a:gd name="connsiteX1" fmla="*/ 142409 w 854439"/>
                      <a:gd name="connsiteY1" fmla="*/ 0 h 854439"/>
                      <a:gd name="connsiteX2" fmla="*/ 712030 w 854439"/>
                      <a:gd name="connsiteY2" fmla="*/ 0 h 854439"/>
                      <a:gd name="connsiteX3" fmla="*/ 854439 w 854439"/>
                      <a:gd name="connsiteY3" fmla="*/ 142409 h 854439"/>
                      <a:gd name="connsiteX4" fmla="*/ 854439 w 854439"/>
                      <a:gd name="connsiteY4" fmla="*/ 712030 h 854439"/>
                      <a:gd name="connsiteX5" fmla="*/ 712030 w 854439"/>
                      <a:gd name="connsiteY5" fmla="*/ 854439 h 854439"/>
                      <a:gd name="connsiteX6" fmla="*/ 142409 w 854439"/>
                      <a:gd name="connsiteY6" fmla="*/ 854439 h 854439"/>
                      <a:gd name="connsiteX7" fmla="*/ 0 w 854439"/>
                      <a:gd name="connsiteY7" fmla="*/ 712030 h 854439"/>
                      <a:gd name="connsiteX8" fmla="*/ 0 w 854439"/>
                      <a:gd name="connsiteY8" fmla="*/ 142409 h 854439"/>
                      <a:gd name="connsiteX0" fmla="*/ 0 w 854439"/>
                      <a:gd name="connsiteY0" fmla="*/ 142409 h 854439"/>
                      <a:gd name="connsiteX1" fmla="*/ 142409 w 854439"/>
                      <a:gd name="connsiteY1" fmla="*/ 0 h 854439"/>
                      <a:gd name="connsiteX2" fmla="*/ 712030 w 854439"/>
                      <a:gd name="connsiteY2" fmla="*/ 0 h 854439"/>
                      <a:gd name="connsiteX3" fmla="*/ 854439 w 854439"/>
                      <a:gd name="connsiteY3" fmla="*/ 142409 h 854439"/>
                      <a:gd name="connsiteX4" fmla="*/ 854439 w 854439"/>
                      <a:gd name="connsiteY4" fmla="*/ 712030 h 854439"/>
                      <a:gd name="connsiteX5" fmla="*/ 712030 w 854439"/>
                      <a:gd name="connsiteY5" fmla="*/ 854439 h 854439"/>
                      <a:gd name="connsiteX6" fmla="*/ 142409 w 854439"/>
                      <a:gd name="connsiteY6" fmla="*/ 854439 h 854439"/>
                      <a:gd name="connsiteX7" fmla="*/ 0 w 854439"/>
                      <a:gd name="connsiteY7" fmla="*/ 712030 h 854439"/>
                      <a:gd name="connsiteX8" fmla="*/ 0 w 854439"/>
                      <a:gd name="connsiteY8" fmla="*/ 142409 h 854439"/>
                      <a:gd name="connsiteX0" fmla="*/ 0 w 854439"/>
                      <a:gd name="connsiteY0" fmla="*/ 142409 h 854439"/>
                      <a:gd name="connsiteX1" fmla="*/ 142409 w 854439"/>
                      <a:gd name="connsiteY1" fmla="*/ 0 h 854439"/>
                      <a:gd name="connsiteX2" fmla="*/ 712030 w 854439"/>
                      <a:gd name="connsiteY2" fmla="*/ 0 h 854439"/>
                      <a:gd name="connsiteX3" fmla="*/ 854439 w 854439"/>
                      <a:gd name="connsiteY3" fmla="*/ 142409 h 854439"/>
                      <a:gd name="connsiteX4" fmla="*/ 854439 w 854439"/>
                      <a:gd name="connsiteY4" fmla="*/ 712030 h 854439"/>
                      <a:gd name="connsiteX5" fmla="*/ 712030 w 854439"/>
                      <a:gd name="connsiteY5" fmla="*/ 854439 h 854439"/>
                      <a:gd name="connsiteX6" fmla="*/ 142409 w 854439"/>
                      <a:gd name="connsiteY6" fmla="*/ 854439 h 854439"/>
                      <a:gd name="connsiteX7" fmla="*/ 0 w 854439"/>
                      <a:gd name="connsiteY7" fmla="*/ 712030 h 854439"/>
                      <a:gd name="connsiteX8" fmla="*/ 0 w 854439"/>
                      <a:gd name="connsiteY8" fmla="*/ 142409 h 854439"/>
                      <a:gd name="connsiteX0" fmla="*/ 0 w 854439"/>
                      <a:gd name="connsiteY0" fmla="*/ 142409 h 854439"/>
                      <a:gd name="connsiteX1" fmla="*/ 142409 w 854439"/>
                      <a:gd name="connsiteY1" fmla="*/ 0 h 854439"/>
                      <a:gd name="connsiteX2" fmla="*/ 712030 w 854439"/>
                      <a:gd name="connsiteY2" fmla="*/ 0 h 854439"/>
                      <a:gd name="connsiteX3" fmla="*/ 854439 w 854439"/>
                      <a:gd name="connsiteY3" fmla="*/ 142409 h 854439"/>
                      <a:gd name="connsiteX4" fmla="*/ 854439 w 854439"/>
                      <a:gd name="connsiteY4" fmla="*/ 712030 h 854439"/>
                      <a:gd name="connsiteX5" fmla="*/ 712030 w 854439"/>
                      <a:gd name="connsiteY5" fmla="*/ 854439 h 854439"/>
                      <a:gd name="connsiteX6" fmla="*/ 142409 w 854439"/>
                      <a:gd name="connsiteY6" fmla="*/ 854439 h 854439"/>
                      <a:gd name="connsiteX7" fmla="*/ 0 w 854439"/>
                      <a:gd name="connsiteY7" fmla="*/ 712030 h 854439"/>
                      <a:gd name="connsiteX8" fmla="*/ 0 w 854439"/>
                      <a:gd name="connsiteY8" fmla="*/ 142409 h 854439"/>
                      <a:gd name="connsiteX0" fmla="*/ 0 w 854439"/>
                      <a:gd name="connsiteY0" fmla="*/ 142409 h 854439"/>
                      <a:gd name="connsiteX1" fmla="*/ 142409 w 854439"/>
                      <a:gd name="connsiteY1" fmla="*/ 0 h 854439"/>
                      <a:gd name="connsiteX2" fmla="*/ 712030 w 854439"/>
                      <a:gd name="connsiteY2" fmla="*/ 0 h 854439"/>
                      <a:gd name="connsiteX3" fmla="*/ 854439 w 854439"/>
                      <a:gd name="connsiteY3" fmla="*/ 142409 h 854439"/>
                      <a:gd name="connsiteX4" fmla="*/ 854439 w 854439"/>
                      <a:gd name="connsiteY4" fmla="*/ 712030 h 854439"/>
                      <a:gd name="connsiteX5" fmla="*/ 142409 w 854439"/>
                      <a:gd name="connsiteY5" fmla="*/ 854439 h 854439"/>
                      <a:gd name="connsiteX6" fmla="*/ 0 w 854439"/>
                      <a:gd name="connsiteY6" fmla="*/ 712030 h 854439"/>
                      <a:gd name="connsiteX7" fmla="*/ 0 w 854439"/>
                      <a:gd name="connsiteY7" fmla="*/ 142409 h 854439"/>
                      <a:gd name="connsiteX0" fmla="*/ 0 w 854439"/>
                      <a:gd name="connsiteY0" fmla="*/ 142409 h 712030"/>
                      <a:gd name="connsiteX1" fmla="*/ 142409 w 854439"/>
                      <a:gd name="connsiteY1" fmla="*/ 0 h 712030"/>
                      <a:gd name="connsiteX2" fmla="*/ 712030 w 854439"/>
                      <a:gd name="connsiteY2" fmla="*/ 0 h 712030"/>
                      <a:gd name="connsiteX3" fmla="*/ 854439 w 854439"/>
                      <a:gd name="connsiteY3" fmla="*/ 142409 h 712030"/>
                      <a:gd name="connsiteX4" fmla="*/ 854439 w 854439"/>
                      <a:gd name="connsiteY4" fmla="*/ 712030 h 712030"/>
                      <a:gd name="connsiteX5" fmla="*/ 0 w 854439"/>
                      <a:gd name="connsiteY5" fmla="*/ 712030 h 712030"/>
                      <a:gd name="connsiteX6" fmla="*/ 0 w 854439"/>
                      <a:gd name="connsiteY6" fmla="*/ 142409 h 71203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854439" h="712030">
                        <a:moveTo>
                          <a:pt x="0" y="142409"/>
                        </a:moveTo>
                        <a:cubicBezTo>
                          <a:pt x="0" y="63759"/>
                          <a:pt x="63759" y="0"/>
                          <a:pt x="142409" y="0"/>
                        </a:cubicBezTo>
                        <a:lnTo>
                          <a:pt x="712030" y="0"/>
                        </a:lnTo>
                        <a:cubicBezTo>
                          <a:pt x="790680" y="0"/>
                          <a:pt x="854439" y="63759"/>
                          <a:pt x="854439" y="142409"/>
                        </a:cubicBezTo>
                        <a:lnTo>
                          <a:pt x="854439" y="712030"/>
                        </a:lnTo>
                        <a:lnTo>
                          <a:pt x="0" y="712030"/>
                        </a:lnTo>
                        <a:lnTo>
                          <a:pt x="0" y="142409"/>
                        </a:lnTo>
                        <a:close/>
                      </a:path>
                    </a:pathLst>
                  </a:custGeom>
                  <a:solidFill>
                    <a:schemeClr val="accent1"/>
                  </a:solidFill>
                  <a:ln w="12700" cmpd="sng">
                    <a:solidFill>
                      <a:srgbClr val="8BBC07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defTabSz="725783">
                      <a:defRPr/>
                    </a:pPr>
                    <a:endParaRPr lang="en-US" sz="1013" kern="0">
                      <a:solidFill>
                        <a:srgbClr val="8BBC07"/>
                      </a:solidFill>
                      <a:latin typeface="Arial"/>
                    </a:endParaRPr>
                  </a:p>
                </p:txBody>
              </p:sp>
              <p:sp>
                <p:nvSpPr>
                  <p:cNvPr id="51" name="Oval 50">
                    <a:extLst>
                      <a:ext uri="{FF2B5EF4-FFF2-40B4-BE49-F238E27FC236}">
                        <a16:creationId xmlns:a16="http://schemas.microsoft.com/office/drawing/2014/main" id="{78842CA9-0636-41BD-865A-E655438B641D}"/>
                      </a:ext>
                    </a:extLst>
                  </p:cNvPr>
                  <p:cNvSpPr/>
                  <p:nvPr/>
                </p:nvSpPr>
                <p:spPr>
                  <a:xfrm>
                    <a:off x="5966891" y="3528335"/>
                    <a:ext cx="507932" cy="507932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12700">
                    <a:solidFill>
                      <a:srgbClr val="8BBC07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51434" tIns="25718" rIns="51434" bIns="25718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 defTabSz="725783">
                      <a:defRPr/>
                    </a:pPr>
                    <a:endParaRPr lang="en-US" sz="1013" kern="0">
                      <a:solidFill>
                        <a:srgbClr val="8BBC07"/>
                      </a:solidFill>
                      <a:latin typeface="Arial"/>
                    </a:endParaRPr>
                  </a:p>
                </p:txBody>
              </p:sp>
            </p:grpSp>
          </p:grpSp>
          <p:grpSp>
            <p:nvGrpSpPr>
              <p:cNvPr id="26" name="Group 25">
                <a:extLst>
                  <a:ext uri="{FF2B5EF4-FFF2-40B4-BE49-F238E27FC236}">
                    <a16:creationId xmlns:a16="http://schemas.microsoft.com/office/drawing/2014/main" id="{8F0399C5-6D8D-4664-878F-3AFA14159BBE}"/>
                  </a:ext>
                </a:extLst>
              </p:cNvPr>
              <p:cNvGrpSpPr/>
              <p:nvPr/>
            </p:nvGrpSpPr>
            <p:grpSpPr>
              <a:xfrm>
                <a:off x="2151497" y="3497603"/>
                <a:ext cx="533290" cy="279441"/>
                <a:chOff x="2497918" y="3579562"/>
                <a:chExt cx="470051" cy="246304"/>
              </a:xfrm>
              <a:solidFill>
                <a:schemeClr val="bg1"/>
              </a:solidFill>
            </p:grpSpPr>
            <p:grpSp>
              <p:nvGrpSpPr>
                <p:cNvPr id="40" name="Group 39">
                  <a:extLst>
                    <a:ext uri="{FF2B5EF4-FFF2-40B4-BE49-F238E27FC236}">
                      <a16:creationId xmlns:a16="http://schemas.microsoft.com/office/drawing/2014/main" id="{0DE2C243-86F5-4C7D-8839-753578D19308}"/>
                    </a:ext>
                  </a:extLst>
                </p:cNvPr>
                <p:cNvGrpSpPr/>
                <p:nvPr/>
              </p:nvGrpSpPr>
              <p:grpSpPr>
                <a:xfrm>
                  <a:off x="2497918" y="3579562"/>
                  <a:ext cx="470051" cy="73035"/>
                  <a:chOff x="2497918" y="3515895"/>
                  <a:chExt cx="629072" cy="73035"/>
                </a:xfrm>
                <a:grpFill/>
              </p:grpSpPr>
              <p:sp>
                <p:nvSpPr>
                  <p:cNvPr id="45" name="Triangle 211">
                    <a:extLst>
                      <a:ext uri="{FF2B5EF4-FFF2-40B4-BE49-F238E27FC236}">
                        <a16:creationId xmlns:a16="http://schemas.microsoft.com/office/drawing/2014/main" id="{DE009E3E-7E4B-4FF8-9A9D-BCEAE7168752}"/>
                      </a:ext>
                    </a:extLst>
                  </p:cNvPr>
                  <p:cNvSpPr/>
                  <p:nvPr/>
                </p:nvSpPr>
                <p:spPr>
                  <a:xfrm>
                    <a:off x="2497918" y="3515895"/>
                    <a:ext cx="136042" cy="73035"/>
                  </a:xfrm>
                  <a:prstGeom prst="triangle">
                    <a:avLst/>
                  </a:prstGeom>
                  <a:grpFill/>
                  <a:ln w="12700">
                    <a:solidFill>
                      <a:srgbClr val="8BBC07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725783">
                      <a:defRPr/>
                    </a:pPr>
                    <a:endParaRPr lang="en-US" sz="1701" kern="0">
                      <a:solidFill>
                        <a:srgbClr val="8BBC07"/>
                      </a:solidFill>
                      <a:latin typeface="Arial"/>
                    </a:endParaRPr>
                  </a:p>
                </p:txBody>
              </p:sp>
              <p:sp>
                <p:nvSpPr>
                  <p:cNvPr id="46" name="Triangle 212">
                    <a:extLst>
                      <a:ext uri="{FF2B5EF4-FFF2-40B4-BE49-F238E27FC236}">
                        <a16:creationId xmlns:a16="http://schemas.microsoft.com/office/drawing/2014/main" id="{9C346CEF-6462-488A-94A4-C7A3A7377972}"/>
                      </a:ext>
                    </a:extLst>
                  </p:cNvPr>
                  <p:cNvSpPr/>
                  <p:nvPr/>
                </p:nvSpPr>
                <p:spPr>
                  <a:xfrm>
                    <a:off x="2744433" y="3515895"/>
                    <a:ext cx="136042" cy="73035"/>
                  </a:xfrm>
                  <a:prstGeom prst="triangle">
                    <a:avLst/>
                  </a:prstGeom>
                  <a:grpFill/>
                  <a:ln w="12700">
                    <a:solidFill>
                      <a:srgbClr val="8BBC07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725783">
                      <a:defRPr/>
                    </a:pPr>
                    <a:endParaRPr lang="en-US" sz="1701" kern="0">
                      <a:solidFill>
                        <a:srgbClr val="8BBC07"/>
                      </a:solidFill>
                      <a:latin typeface="Arial"/>
                    </a:endParaRPr>
                  </a:p>
                </p:txBody>
              </p:sp>
              <p:sp>
                <p:nvSpPr>
                  <p:cNvPr id="47" name="Triangle 213">
                    <a:extLst>
                      <a:ext uri="{FF2B5EF4-FFF2-40B4-BE49-F238E27FC236}">
                        <a16:creationId xmlns:a16="http://schemas.microsoft.com/office/drawing/2014/main" id="{AF3D940A-3AD5-4317-838E-56A02315CDB7}"/>
                      </a:ext>
                    </a:extLst>
                  </p:cNvPr>
                  <p:cNvSpPr/>
                  <p:nvPr/>
                </p:nvSpPr>
                <p:spPr>
                  <a:xfrm>
                    <a:off x="2990948" y="3515895"/>
                    <a:ext cx="136042" cy="73035"/>
                  </a:xfrm>
                  <a:prstGeom prst="triangle">
                    <a:avLst/>
                  </a:prstGeom>
                  <a:grpFill/>
                  <a:ln w="12700">
                    <a:solidFill>
                      <a:srgbClr val="8BBC07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725783">
                      <a:defRPr/>
                    </a:pPr>
                    <a:endParaRPr lang="en-US" sz="1701" kern="0">
                      <a:solidFill>
                        <a:srgbClr val="8BBC07"/>
                      </a:solidFill>
                      <a:latin typeface="Arial"/>
                    </a:endParaRPr>
                  </a:p>
                </p:txBody>
              </p:sp>
            </p:grpSp>
            <p:grpSp>
              <p:nvGrpSpPr>
                <p:cNvPr id="41" name="Group 40">
                  <a:extLst>
                    <a:ext uri="{FF2B5EF4-FFF2-40B4-BE49-F238E27FC236}">
                      <a16:creationId xmlns:a16="http://schemas.microsoft.com/office/drawing/2014/main" id="{C2113E06-E67D-4C02-B28C-36F99C74A447}"/>
                    </a:ext>
                  </a:extLst>
                </p:cNvPr>
                <p:cNvGrpSpPr/>
                <p:nvPr/>
              </p:nvGrpSpPr>
              <p:grpSpPr>
                <a:xfrm rot="10800000">
                  <a:off x="2497918" y="3752831"/>
                  <a:ext cx="470051" cy="73035"/>
                  <a:chOff x="2497918" y="3515895"/>
                  <a:chExt cx="629072" cy="73035"/>
                </a:xfrm>
                <a:grpFill/>
              </p:grpSpPr>
              <p:sp>
                <p:nvSpPr>
                  <p:cNvPr id="42" name="Triangle 208">
                    <a:extLst>
                      <a:ext uri="{FF2B5EF4-FFF2-40B4-BE49-F238E27FC236}">
                        <a16:creationId xmlns:a16="http://schemas.microsoft.com/office/drawing/2014/main" id="{7C223BA4-5A91-4FD0-8E86-7A285E50B6E8}"/>
                      </a:ext>
                    </a:extLst>
                  </p:cNvPr>
                  <p:cNvSpPr/>
                  <p:nvPr/>
                </p:nvSpPr>
                <p:spPr>
                  <a:xfrm>
                    <a:off x="2497918" y="3515895"/>
                    <a:ext cx="136042" cy="73035"/>
                  </a:xfrm>
                  <a:prstGeom prst="triangle">
                    <a:avLst/>
                  </a:prstGeom>
                  <a:grpFill/>
                  <a:ln w="12700">
                    <a:solidFill>
                      <a:srgbClr val="8BBC07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725783">
                      <a:defRPr/>
                    </a:pPr>
                    <a:endParaRPr lang="en-US" sz="1701" kern="0">
                      <a:solidFill>
                        <a:srgbClr val="8BBC07"/>
                      </a:solidFill>
                      <a:latin typeface="Arial"/>
                    </a:endParaRPr>
                  </a:p>
                </p:txBody>
              </p:sp>
              <p:sp>
                <p:nvSpPr>
                  <p:cNvPr id="43" name="Triangle 209">
                    <a:extLst>
                      <a:ext uri="{FF2B5EF4-FFF2-40B4-BE49-F238E27FC236}">
                        <a16:creationId xmlns:a16="http://schemas.microsoft.com/office/drawing/2014/main" id="{FC6314ED-4426-4DCC-B54B-39AFA24D3808}"/>
                      </a:ext>
                    </a:extLst>
                  </p:cNvPr>
                  <p:cNvSpPr/>
                  <p:nvPr/>
                </p:nvSpPr>
                <p:spPr>
                  <a:xfrm>
                    <a:off x="2744433" y="3515895"/>
                    <a:ext cx="136042" cy="73035"/>
                  </a:xfrm>
                  <a:prstGeom prst="triangle">
                    <a:avLst/>
                  </a:prstGeom>
                  <a:grpFill/>
                  <a:ln w="12700">
                    <a:solidFill>
                      <a:srgbClr val="8BBC07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725783">
                      <a:defRPr/>
                    </a:pPr>
                    <a:endParaRPr lang="en-US" sz="1701" kern="0">
                      <a:solidFill>
                        <a:srgbClr val="8BBC07"/>
                      </a:solidFill>
                      <a:latin typeface="Arial"/>
                    </a:endParaRPr>
                  </a:p>
                </p:txBody>
              </p:sp>
              <p:sp>
                <p:nvSpPr>
                  <p:cNvPr id="44" name="Triangle 210">
                    <a:extLst>
                      <a:ext uri="{FF2B5EF4-FFF2-40B4-BE49-F238E27FC236}">
                        <a16:creationId xmlns:a16="http://schemas.microsoft.com/office/drawing/2014/main" id="{AD5C9C97-24CD-4CB5-8E14-4A1071738EBC}"/>
                      </a:ext>
                    </a:extLst>
                  </p:cNvPr>
                  <p:cNvSpPr/>
                  <p:nvPr/>
                </p:nvSpPr>
                <p:spPr>
                  <a:xfrm>
                    <a:off x="2990948" y="3515895"/>
                    <a:ext cx="136042" cy="73035"/>
                  </a:xfrm>
                  <a:prstGeom prst="triangle">
                    <a:avLst/>
                  </a:prstGeom>
                  <a:grpFill/>
                  <a:ln w="12700">
                    <a:solidFill>
                      <a:srgbClr val="8BBC07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725783">
                      <a:defRPr/>
                    </a:pPr>
                    <a:endParaRPr lang="en-US" sz="1701" kern="0">
                      <a:solidFill>
                        <a:srgbClr val="8BBC07"/>
                      </a:solidFill>
                      <a:latin typeface="Arial"/>
                    </a:endParaRPr>
                  </a:p>
                </p:txBody>
              </p:sp>
            </p:grpSp>
          </p:grpSp>
          <p:grpSp>
            <p:nvGrpSpPr>
              <p:cNvPr id="27" name="Group 26">
                <a:extLst>
                  <a:ext uri="{FF2B5EF4-FFF2-40B4-BE49-F238E27FC236}">
                    <a16:creationId xmlns:a16="http://schemas.microsoft.com/office/drawing/2014/main" id="{D1698488-3E81-4A35-BF3E-60F5AFF9C886}"/>
                  </a:ext>
                </a:extLst>
              </p:cNvPr>
              <p:cNvGrpSpPr/>
              <p:nvPr/>
            </p:nvGrpSpPr>
            <p:grpSpPr>
              <a:xfrm>
                <a:off x="3032547" y="3497603"/>
                <a:ext cx="533290" cy="279441"/>
                <a:chOff x="2497918" y="3579562"/>
                <a:chExt cx="470051" cy="246304"/>
              </a:xfrm>
              <a:solidFill>
                <a:schemeClr val="bg1"/>
              </a:solidFill>
            </p:grpSpPr>
            <p:grpSp>
              <p:nvGrpSpPr>
                <p:cNvPr id="32" name="Group 31">
                  <a:extLst>
                    <a:ext uri="{FF2B5EF4-FFF2-40B4-BE49-F238E27FC236}">
                      <a16:creationId xmlns:a16="http://schemas.microsoft.com/office/drawing/2014/main" id="{333BBE55-608E-4429-BAC2-F49378308090}"/>
                    </a:ext>
                  </a:extLst>
                </p:cNvPr>
                <p:cNvGrpSpPr/>
                <p:nvPr/>
              </p:nvGrpSpPr>
              <p:grpSpPr>
                <a:xfrm>
                  <a:off x="2497918" y="3579562"/>
                  <a:ext cx="470051" cy="73035"/>
                  <a:chOff x="2497918" y="3515895"/>
                  <a:chExt cx="629072" cy="73035"/>
                </a:xfrm>
                <a:grpFill/>
              </p:grpSpPr>
              <p:sp>
                <p:nvSpPr>
                  <p:cNvPr id="37" name="Triangle 203">
                    <a:extLst>
                      <a:ext uri="{FF2B5EF4-FFF2-40B4-BE49-F238E27FC236}">
                        <a16:creationId xmlns:a16="http://schemas.microsoft.com/office/drawing/2014/main" id="{174B88AD-13D6-4D6A-8B99-50ECABEE3B4F}"/>
                      </a:ext>
                    </a:extLst>
                  </p:cNvPr>
                  <p:cNvSpPr/>
                  <p:nvPr/>
                </p:nvSpPr>
                <p:spPr>
                  <a:xfrm>
                    <a:off x="2497918" y="3515895"/>
                    <a:ext cx="136042" cy="73035"/>
                  </a:xfrm>
                  <a:prstGeom prst="triangle">
                    <a:avLst/>
                  </a:prstGeom>
                  <a:grpFill/>
                  <a:ln w="12700">
                    <a:solidFill>
                      <a:srgbClr val="8BBC07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725783">
                      <a:defRPr/>
                    </a:pPr>
                    <a:endParaRPr lang="en-US" sz="1701" kern="0">
                      <a:solidFill>
                        <a:srgbClr val="8BBC07"/>
                      </a:solidFill>
                      <a:latin typeface="Arial"/>
                    </a:endParaRPr>
                  </a:p>
                </p:txBody>
              </p:sp>
              <p:sp>
                <p:nvSpPr>
                  <p:cNvPr id="38" name="Triangle 204">
                    <a:extLst>
                      <a:ext uri="{FF2B5EF4-FFF2-40B4-BE49-F238E27FC236}">
                        <a16:creationId xmlns:a16="http://schemas.microsoft.com/office/drawing/2014/main" id="{B58A8686-7C12-45EF-9A88-39740D6E0B49}"/>
                      </a:ext>
                    </a:extLst>
                  </p:cNvPr>
                  <p:cNvSpPr/>
                  <p:nvPr/>
                </p:nvSpPr>
                <p:spPr>
                  <a:xfrm>
                    <a:off x="2744433" y="3515895"/>
                    <a:ext cx="136042" cy="73035"/>
                  </a:xfrm>
                  <a:prstGeom prst="triangle">
                    <a:avLst/>
                  </a:prstGeom>
                  <a:grpFill/>
                  <a:ln w="12700">
                    <a:solidFill>
                      <a:srgbClr val="8BBC07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725783">
                      <a:defRPr/>
                    </a:pPr>
                    <a:endParaRPr lang="en-US" sz="1701" kern="0">
                      <a:solidFill>
                        <a:srgbClr val="8BBC07"/>
                      </a:solidFill>
                      <a:latin typeface="Arial"/>
                    </a:endParaRPr>
                  </a:p>
                </p:txBody>
              </p:sp>
              <p:sp>
                <p:nvSpPr>
                  <p:cNvPr id="39" name="Triangle 205">
                    <a:extLst>
                      <a:ext uri="{FF2B5EF4-FFF2-40B4-BE49-F238E27FC236}">
                        <a16:creationId xmlns:a16="http://schemas.microsoft.com/office/drawing/2014/main" id="{117B360B-2004-4287-BC97-9A6254F1D96E}"/>
                      </a:ext>
                    </a:extLst>
                  </p:cNvPr>
                  <p:cNvSpPr/>
                  <p:nvPr/>
                </p:nvSpPr>
                <p:spPr>
                  <a:xfrm>
                    <a:off x="2990948" y="3515895"/>
                    <a:ext cx="136042" cy="73035"/>
                  </a:xfrm>
                  <a:prstGeom prst="triangle">
                    <a:avLst/>
                  </a:prstGeom>
                  <a:grpFill/>
                  <a:ln w="12700">
                    <a:solidFill>
                      <a:srgbClr val="8BBC07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725783">
                      <a:defRPr/>
                    </a:pPr>
                    <a:endParaRPr lang="en-US" sz="1701" kern="0">
                      <a:solidFill>
                        <a:srgbClr val="8BBC07"/>
                      </a:solidFill>
                      <a:latin typeface="Arial"/>
                    </a:endParaRPr>
                  </a:p>
                </p:txBody>
              </p:sp>
            </p:grpSp>
            <p:grpSp>
              <p:nvGrpSpPr>
                <p:cNvPr id="33" name="Group 32">
                  <a:extLst>
                    <a:ext uri="{FF2B5EF4-FFF2-40B4-BE49-F238E27FC236}">
                      <a16:creationId xmlns:a16="http://schemas.microsoft.com/office/drawing/2014/main" id="{0928DC00-F823-41C2-BA3D-24A94DE48EBC}"/>
                    </a:ext>
                  </a:extLst>
                </p:cNvPr>
                <p:cNvGrpSpPr/>
                <p:nvPr/>
              </p:nvGrpSpPr>
              <p:grpSpPr>
                <a:xfrm rot="10800000">
                  <a:off x="2497918" y="3752831"/>
                  <a:ext cx="470051" cy="73035"/>
                  <a:chOff x="2497918" y="3515895"/>
                  <a:chExt cx="629072" cy="73035"/>
                </a:xfrm>
                <a:grpFill/>
              </p:grpSpPr>
              <p:sp>
                <p:nvSpPr>
                  <p:cNvPr id="34" name="Triangle 200">
                    <a:extLst>
                      <a:ext uri="{FF2B5EF4-FFF2-40B4-BE49-F238E27FC236}">
                        <a16:creationId xmlns:a16="http://schemas.microsoft.com/office/drawing/2014/main" id="{C33957EF-B7E7-4C77-9984-0F271180B137}"/>
                      </a:ext>
                    </a:extLst>
                  </p:cNvPr>
                  <p:cNvSpPr/>
                  <p:nvPr/>
                </p:nvSpPr>
                <p:spPr>
                  <a:xfrm>
                    <a:off x="2497918" y="3515895"/>
                    <a:ext cx="136042" cy="73035"/>
                  </a:xfrm>
                  <a:prstGeom prst="triangle">
                    <a:avLst/>
                  </a:prstGeom>
                  <a:grpFill/>
                  <a:ln w="12700">
                    <a:solidFill>
                      <a:srgbClr val="8BBC07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725783">
                      <a:defRPr/>
                    </a:pPr>
                    <a:endParaRPr lang="en-US" sz="1701" kern="0">
                      <a:solidFill>
                        <a:srgbClr val="8BBC07"/>
                      </a:solidFill>
                      <a:latin typeface="Arial"/>
                    </a:endParaRPr>
                  </a:p>
                </p:txBody>
              </p:sp>
              <p:sp>
                <p:nvSpPr>
                  <p:cNvPr id="35" name="Triangle 201">
                    <a:extLst>
                      <a:ext uri="{FF2B5EF4-FFF2-40B4-BE49-F238E27FC236}">
                        <a16:creationId xmlns:a16="http://schemas.microsoft.com/office/drawing/2014/main" id="{0D4A31B4-76EA-4A1C-82DA-F0A83983D552}"/>
                      </a:ext>
                    </a:extLst>
                  </p:cNvPr>
                  <p:cNvSpPr/>
                  <p:nvPr/>
                </p:nvSpPr>
                <p:spPr>
                  <a:xfrm>
                    <a:off x="2744433" y="3515895"/>
                    <a:ext cx="136042" cy="73035"/>
                  </a:xfrm>
                  <a:prstGeom prst="triangle">
                    <a:avLst/>
                  </a:prstGeom>
                  <a:grpFill/>
                  <a:ln w="12700">
                    <a:solidFill>
                      <a:srgbClr val="8BBC07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725783">
                      <a:defRPr/>
                    </a:pPr>
                    <a:endParaRPr lang="en-US" sz="1701" kern="0">
                      <a:solidFill>
                        <a:srgbClr val="8BBC07"/>
                      </a:solidFill>
                      <a:latin typeface="Arial"/>
                    </a:endParaRPr>
                  </a:p>
                </p:txBody>
              </p:sp>
              <p:sp>
                <p:nvSpPr>
                  <p:cNvPr id="36" name="Triangle 202">
                    <a:extLst>
                      <a:ext uri="{FF2B5EF4-FFF2-40B4-BE49-F238E27FC236}">
                        <a16:creationId xmlns:a16="http://schemas.microsoft.com/office/drawing/2014/main" id="{68CE0416-A2EC-49D9-8C42-C26D4128E6A9}"/>
                      </a:ext>
                    </a:extLst>
                  </p:cNvPr>
                  <p:cNvSpPr/>
                  <p:nvPr/>
                </p:nvSpPr>
                <p:spPr>
                  <a:xfrm>
                    <a:off x="2990948" y="3515895"/>
                    <a:ext cx="136042" cy="73035"/>
                  </a:xfrm>
                  <a:prstGeom prst="triangle">
                    <a:avLst/>
                  </a:prstGeom>
                  <a:grpFill/>
                  <a:ln w="12700">
                    <a:solidFill>
                      <a:srgbClr val="8BBC07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725783">
                      <a:defRPr/>
                    </a:pPr>
                    <a:endParaRPr lang="en-US" sz="1701" kern="0">
                      <a:solidFill>
                        <a:srgbClr val="8BBC07"/>
                      </a:solidFill>
                      <a:latin typeface="Arial"/>
                    </a:endParaRPr>
                  </a:p>
                </p:txBody>
              </p:sp>
            </p:grpSp>
          </p:grpSp>
          <p:cxnSp>
            <p:nvCxnSpPr>
              <p:cNvPr id="28" name="Straight Connector 27">
                <a:extLst>
                  <a:ext uri="{FF2B5EF4-FFF2-40B4-BE49-F238E27FC236}">
                    <a16:creationId xmlns:a16="http://schemas.microsoft.com/office/drawing/2014/main" id="{365092B6-E9E4-4DB1-BAE4-08FF89A1B26A}"/>
                  </a:ext>
                </a:extLst>
              </p:cNvPr>
              <p:cNvCxnSpPr/>
              <p:nvPr/>
            </p:nvCxnSpPr>
            <p:spPr>
              <a:xfrm>
                <a:off x="1972650" y="2155450"/>
                <a:ext cx="0" cy="1765380"/>
              </a:xfrm>
              <a:prstGeom prst="line">
                <a:avLst/>
              </a:prstGeom>
              <a:solidFill>
                <a:schemeClr val="bg1"/>
              </a:solidFill>
              <a:ln w="12700">
                <a:solidFill>
                  <a:srgbClr val="8BBC0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>
                <a:extLst>
                  <a:ext uri="{FF2B5EF4-FFF2-40B4-BE49-F238E27FC236}">
                    <a16:creationId xmlns:a16="http://schemas.microsoft.com/office/drawing/2014/main" id="{FC59BAF5-70F4-4711-BD24-4BB4D1DECC6D}"/>
                  </a:ext>
                </a:extLst>
              </p:cNvPr>
              <p:cNvCxnSpPr/>
              <p:nvPr/>
            </p:nvCxnSpPr>
            <p:spPr>
              <a:xfrm>
                <a:off x="1091254" y="3408382"/>
                <a:ext cx="881396" cy="0"/>
              </a:xfrm>
              <a:prstGeom prst="line">
                <a:avLst/>
              </a:prstGeom>
              <a:solidFill>
                <a:schemeClr val="bg1"/>
              </a:solidFill>
              <a:ln w="12700">
                <a:solidFill>
                  <a:srgbClr val="8BBC0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" name="Rounded Rectangle 118">
                <a:extLst>
                  <a:ext uri="{FF2B5EF4-FFF2-40B4-BE49-F238E27FC236}">
                    <a16:creationId xmlns:a16="http://schemas.microsoft.com/office/drawing/2014/main" id="{D23106D3-2F15-4070-AAFA-D12590CA9AD4}"/>
                  </a:ext>
                </a:extLst>
              </p:cNvPr>
              <p:cNvSpPr/>
              <p:nvPr/>
            </p:nvSpPr>
            <p:spPr>
              <a:xfrm>
                <a:off x="1547215" y="3448448"/>
                <a:ext cx="341827" cy="175247"/>
              </a:xfrm>
              <a:custGeom>
                <a:avLst/>
                <a:gdLst>
                  <a:gd name="connsiteX0" fmla="*/ 0 w 1685213"/>
                  <a:gd name="connsiteY0" fmla="*/ 153920 h 923504"/>
                  <a:gd name="connsiteX1" fmla="*/ 153920 w 1685213"/>
                  <a:gd name="connsiteY1" fmla="*/ 0 h 923504"/>
                  <a:gd name="connsiteX2" fmla="*/ 1531293 w 1685213"/>
                  <a:gd name="connsiteY2" fmla="*/ 0 h 923504"/>
                  <a:gd name="connsiteX3" fmla="*/ 1685213 w 1685213"/>
                  <a:gd name="connsiteY3" fmla="*/ 153920 h 923504"/>
                  <a:gd name="connsiteX4" fmla="*/ 1685213 w 1685213"/>
                  <a:gd name="connsiteY4" fmla="*/ 769584 h 923504"/>
                  <a:gd name="connsiteX5" fmla="*/ 1531293 w 1685213"/>
                  <a:gd name="connsiteY5" fmla="*/ 923504 h 923504"/>
                  <a:gd name="connsiteX6" fmla="*/ 153920 w 1685213"/>
                  <a:gd name="connsiteY6" fmla="*/ 923504 h 923504"/>
                  <a:gd name="connsiteX7" fmla="*/ 0 w 1685213"/>
                  <a:gd name="connsiteY7" fmla="*/ 769584 h 923504"/>
                  <a:gd name="connsiteX8" fmla="*/ 0 w 1685213"/>
                  <a:gd name="connsiteY8" fmla="*/ 153920 h 923504"/>
                  <a:gd name="connsiteX0" fmla="*/ 0 w 1685213"/>
                  <a:gd name="connsiteY0" fmla="*/ 153920 h 923504"/>
                  <a:gd name="connsiteX1" fmla="*/ 153920 w 1685213"/>
                  <a:gd name="connsiteY1" fmla="*/ 0 h 923504"/>
                  <a:gd name="connsiteX2" fmla="*/ 1531293 w 1685213"/>
                  <a:gd name="connsiteY2" fmla="*/ 0 h 923504"/>
                  <a:gd name="connsiteX3" fmla="*/ 1685213 w 1685213"/>
                  <a:gd name="connsiteY3" fmla="*/ 153920 h 923504"/>
                  <a:gd name="connsiteX4" fmla="*/ 1685150 w 1685213"/>
                  <a:gd name="connsiteY4" fmla="*/ 447254 h 923504"/>
                  <a:gd name="connsiteX5" fmla="*/ 1685213 w 1685213"/>
                  <a:gd name="connsiteY5" fmla="*/ 769584 h 923504"/>
                  <a:gd name="connsiteX6" fmla="*/ 1531293 w 1685213"/>
                  <a:gd name="connsiteY6" fmla="*/ 923504 h 923504"/>
                  <a:gd name="connsiteX7" fmla="*/ 153920 w 1685213"/>
                  <a:gd name="connsiteY7" fmla="*/ 923504 h 923504"/>
                  <a:gd name="connsiteX8" fmla="*/ 0 w 1685213"/>
                  <a:gd name="connsiteY8" fmla="*/ 769584 h 923504"/>
                  <a:gd name="connsiteX9" fmla="*/ 0 w 1685213"/>
                  <a:gd name="connsiteY9" fmla="*/ 153920 h 923504"/>
                  <a:gd name="connsiteX0" fmla="*/ 0 w 1695595"/>
                  <a:gd name="connsiteY0" fmla="*/ 153920 h 923504"/>
                  <a:gd name="connsiteX1" fmla="*/ 153920 w 1695595"/>
                  <a:gd name="connsiteY1" fmla="*/ 0 h 923504"/>
                  <a:gd name="connsiteX2" fmla="*/ 1531293 w 1695595"/>
                  <a:gd name="connsiteY2" fmla="*/ 0 h 923504"/>
                  <a:gd name="connsiteX3" fmla="*/ 1685213 w 1695595"/>
                  <a:gd name="connsiteY3" fmla="*/ 153920 h 923504"/>
                  <a:gd name="connsiteX4" fmla="*/ 1685150 w 1695595"/>
                  <a:gd name="connsiteY4" fmla="*/ 447254 h 923504"/>
                  <a:gd name="connsiteX5" fmla="*/ 1681975 w 1695595"/>
                  <a:gd name="connsiteY5" fmla="*/ 634579 h 923504"/>
                  <a:gd name="connsiteX6" fmla="*/ 1685213 w 1695595"/>
                  <a:gd name="connsiteY6" fmla="*/ 769584 h 923504"/>
                  <a:gd name="connsiteX7" fmla="*/ 1531293 w 1695595"/>
                  <a:gd name="connsiteY7" fmla="*/ 923504 h 923504"/>
                  <a:gd name="connsiteX8" fmla="*/ 153920 w 1695595"/>
                  <a:gd name="connsiteY8" fmla="*/ 923504 h 923504"/>
                  <a:gd name="connsiteX9" fmla="*/ 0 w 1695595"/>
                  <a:gd name="connsiteY9" fmla="*/ 769584 h 923504"/>
                  <a:gd name="connsiteX10" fmla="*/ 0 w 1695595"/>
                  <a:gd name="connsiteY10" fmla="*/ 153920 h 923504"/>
                  <a:gd name="connsiteX0" fmla="*/ 0 w 1695595"/>
                  <a:gd name="connsiteY0" fmla="*/ 153920 h 923504"/>
                  <a:gd name="connsiteX1" fmla="*/ 153920 w 1695595"/>
                  <a:gd name="connsiteY1" fmla="*/ 0 h 923504"/>
                  <a:gd name="connsiteX2" fmla="*/ 1531293 w 1695595"/>
                  <a:gd name="connsiteY2" fmla="*/ 0 h 923504"/>
                  <a:gd name="connsiteX3" fmla="*/ 1685213 w 1695595"/>
                  <a:gd name="connsiteY3" fmla="*/ 153920 h 923504"/>
                  <a:gd name="connsiteX4" fmla="*/ 1685150 w 1695595"/>
                  <a:gd name="connsiteY4" fmla="*/ 447254 h 923504"/>
                  <a:gd name="connsiteX5" fmla="*/ 1681975 w 1695595"/>
                  <a:gd name="connsiteY5" fmla="*/ 634579 h 923504"/>
                  <a:gd name="connsiteX6" fmla="*/ 1685213 w 1695595"/>
                  <a:gd name="connsiteY6" fmla="*/ 769584 h 923504"/>
                  <a:gd name="connsiteX7" fmla="*/ 1531293 w 1695595"/>
                  <a:gd name="connsiteY7" fmla="*/ 923504 h 923504"/>
                  <a:gd name="connsiteX8" fmla="*/ 153920 w 1695595"/>
                  <a:gd name="connsiteY8" fmla="*/ 923504 h 923504"/>
                  <a:gd name="connsiteX9" fmla="*/ 0 w 1695595"/>
                  <a:gd name="connsiteY9" fmla="*/ 769584 h 923504"/>
                  <a:gd name="connsiteX10" fmla="*/ 0 w 1695595"/>
                  <a:gd name="connsiteY10" fmla="*/ 153920 h 923504"/>
                  <a:gd name="connsiteX0" fmla="*/ 0 w 1695595"/>
                  <a:gd name="connsiteY0" fmla="*/ 153920 h 923504"/>
                  <a:gd name="connsiteX1" fmla="*/ 153920 w 1695595"/>
                  <a:gd name="connsiteY1" fmla="*/ 0 h 923504"/>
                  <a:gd name="connsiteX2" fmla="*/ 1531293 w 1695595"/>
                  <a:gd name="connsiteY2" fmla="*/ 0 h 923504"/>
                  <a:gd name="connsiteX3" fmla="*/ 1685213 w 1695595"/>
                  <a:gd name="connsiteY3" fmla="*/ 153920 h 923504"/>
                  <a:gd name="connsiteX4" fmla="*/ 1685150 w 1695595"/>
                  <a:gd name="connsiteY4" fmla="*/ 447254 h 923504"/>
                  <a:gd name="connsiteX5" fmla="*/ 1681975 w 1695595"/>
                  <a:gd name="connsiteY5" fmla="*/ 634579 h 923504"/>
                  <a:gd name="connsiteX6" fmla="*/ 1685213 w 1695595"/>
                  <a:gd name="connsiteY6" fmla="*/ 769584 h 923504"/>
                  <a:gd name="connsiteX7" fmla="*/ 1531293 w 1695595"/>
                  <a:gd name="connsiteY7" fmla="*/ 923504 h 923504"/>
                  <a:gd name="connsiteX8" fmla="*/ 153920 w 1695595"/>
                  <a:gd name="connsiteY8" fmla="*/ 923504 h 923504"/>
                  <a:gd name="connsiteX9" fmla="*/ 0 w 1695595"/>
                  <a:gd name="connsiteY9" fmla="*/ 769584 h 923504"/>
                  <a:gd name="connsiteX10" fmla="*/ 0 w 1695595"/>
                  <a:gd name="connsiteY10" fmla="*/ 153920 h 923504"/>
                  <a:gd name="connsiteX0" fmla="*/ 0 w 1685213"/>
                  <a:gd name="connsiteY0" fmla="*/ 153920 h 923504"/>
                  <a:gd name="connsiteX1" fmla="*/ 153920 w 1685213"/>
                  <a:gd name="connsiteY1" fmla="*/ 0 h 923504"/>
                  <a:gd name="connsiteX2" fmla="*/ 1531293 w 1685213"/>
                  <a:gd name="connsiteY2" fmla="*/ 0 h 923504"/>
                  <a:gd name="connsiteX3" fmla="*/ 1685213 w 1685213"/>
                  <a:gd name="connsiteY3" fmla="*/ 153920 h 923504"/>
                  <a:gd name="connsiteX4" fmla="*/ 1685150 w 1685213"/>
                  <a:gd name="connsiteY4" fmla="*/ 447254 h 923504"/>
                  <a:gd name="connsiteX5" fmla="*/ 1681975 w 1685213"/>
                  <a:gd name="connsiteY5" fmla="*/ 634579 h 923504"/>
                  <a:gd name="connsiteX6" fmla="*/ 1685213 w 1685213"/>
                  <a:gd name="connsiteY6" fmla="*/ 769584 h 923504"/>
                  <a:gd name="connsiteX7" fmla="*/ 1531293 w 1685213"/>
                  <a:gd name="connsiteY7" fmla="*/ 923504 h 923504"/>
                  <a:gd name="connsiteX8" fmla="*/ 153920 w 1685213"/>
                  <a:gd name="connsiteY8" fmla="*/ 923504 h 923504"/>
                  <a:gd name="connsiteX9" fmla="*/ 0 w 1685213"/>
                  <a:gd name="connsiteY9" fmla="*/ 769584 h 923504"/>
                  <a:gd name="connsiteX10" fmla="*/ 0 w 1685213"/>
                  <a:gd name="connsiteY10" fmla="*/ 153920 h 923504"/>
                  <a:gd name="connsiteX0" fmla="*/ 0 w 1808989"/>
                  <a:gd name="connsiteY0" fmla="*/ 153920 h 923504"/>
                  <a:gd name="connsiteX1" fmla="*/ 153920 w 1808989"/>
                  <a:gd name="connsiteY1" fmla="*/ 0 h 923504"/>
                  <a:gd name="connsiteX2" fmla="*/ 1531293 w 1808989"/>
                  <a:gd name="connsiteY2" fmla="*/ 0 h 923504"/>
                  <a:gd name="connsiteX3" fmla="*/ 1685213 w 1808989"/>
                  <a:gd name="connsiteY3" fmla="*/ 153920 h 923504"/>
                  <a:gd name="connsiteX4" fmla="*/ 1685150 w 1808989"/>
                  <a:gd name="connsiteY4" fmla="*/ 447254 h 923504"/>
                  <a:gd name="connsiteX5" fmla="*/ 1808975 w 1808989"/>
                  <a:gd name="connsiteY5" fmla="*/ 675854 h 923504"/>
                  <a:gd name="connsiteX6" fmla="*/ 1685213 w 1808989"/>
                  <a:gd name="connsiteY6" fmla="*/ 769584 h 923504"/>
                  <a:gd name="connsiteX7" fmla="*/ 1531293 w 1808989"/>
                  <a:gd name="connsiteY7" fmla="*/ 923504 h 923504"/>
                  <a:gd name="connsiteX8" fmla="*/ 153920 w 1808989"/>
                  <a:gd name="connsiteY8" fmla="*/ 923504 h 923504"/>
                  <a:gd name="connsiteX9" fmla="*/ 0 w 1808989"/>
                  <a:gd name="connsiteY9" fmla="*/ 769584 h 923504"/>
                  <a:gd name="connsiteX10" fmla="*/ 0 w 1808989"/>
                  <a:gd name="connsiteY10" fmla="*/ 153920 h 923504"/>
                  <a:gd name="connsiteX0" fmla="*/ 0 w 1808975"/>
                  <a:gd name="connsiteY0" fmla="*/ 153920 h 923504"/>
                  <a:gd name="connsiteX1" fmla="*/ 153920 w 1808975"/>
                  <a:gd name="connsiteY1" fmla="*/ 0 h 923504"/>
                  <a:gd name="connsiteX2" fmla="*/ 1531293 w 1808975"/>
                  <a:gd name="connsiteY2" fmla="*/ 0 h 923504"/>
                  <a:gd name="connsiteX3" fmla="*/ 1685213 w 1808975"/>
                  <a:gd name="connsiteY3" fmla="*/ 153920 h 923504"/>
                  <a:gd name="connsiteX4" fmla="*/ 1685150 w 1808975"/>
                  <a:gd name="connsiteY4" fmla="*/ 447254 h 923504"/>
                  <a:gd name="connsiteX5" fmla="*/ 1808975 w 1808975"/>
                  <a:gd name="connsiteY5" fmla="*/ 675854 h 923504"/>
                  <a:gd name="connsiteX6" fmla="*/ 1685213 w 1808975"/>
                  <a:gd name="connsiteY6" fmla="*/ 769584 h 923504"/>
                  <a:gd name="connsiteX7" fmla="*/ 1531293 w 1808975"/>
                  <a:gd name="connsiteY7" fmla="*/ 923504 h 923504"/>
                  <a:gd name="connsiteX8" fmla="*/ 153920 w 1808975"/>
                  <a:gd name="connsiteY8" fmla="*/ 923504 h 923504"/>
                  <a:gd name="connsiteX9" fmla="*/ 0 w 1808975"/>
                  <a:gd name="connsiteY9" fmla="*/ 769584 h 923504"/>
                  <a:gd name="connsiteX10" fmla="*/ 0 w 1808975"/>
                  <a:gd name="connsiteY10" fmla="*/ 153920 h 923504"/>
                  <a:gd name="connsiteX0" fmla="*/ 0 w 1808975"/>
                  <a:gd name="connsiteY0" fmla="*/ 153920 h 923504"/>
                  <a:gd name="connsiteX1" fmla="*/ 153920 w 1808975"/>
                  <a:gd name="connsiteY1" fmla="*/ 0 h 923504"/>
                  <a:gd name="connsiteX2" fmla="*/ 1531293 w 1808975"/>
                  <a:gd name="connsiteY2" fmla="*/ 0 h 923504"/>
                  <a:gd name="connsiteX3" fmla="*/ 1685213 w 1808975"/>
                  <a:gd name="connsiteY3" fmla="*/ 153920 h 923504"/>
                  <a:gd name="connsiteX4" fmla="*/ 1685150 w 1808975"/>
                  <a:gd name="connsiteY4" fmla="*/ 447254 h 923504"/>
                  <a:gd name="connsiteX5" fmla="*/ 1808975 w 1808975"/>
                  <a:gd name="connsiteY5" fmla="*/ 675854 h 923504"/>
                  <a:gd name="connsiteX6" fmla="*/ 1685213 w 1808975"/>
                  <a:gd name="connsiteY6" fmla="*/ 769584 h 923504"/>
                  <a:gd name="connsiteX7" fmla="*/ 1531293 w 1808975"/>
                  <a:gd name="connsiteY7" fmla="*/ 923504 h 923504"/>
                  <a:gd name="connsiteX8" fmla="*/ 153920 w 1808975"/>
                  <a:gd name="connsiteY8" fmla="*/ 923504 h 923504"/>
                  <a:gd name="connsiteX9" fmla="*/ 0 w 1808975"/>
                  <a:gd name="connsiteY9" fmla="*/ 769584 h 923504"/>
                  <a:gd name="connsiteX10" fmla="*/ 0 w 1808975"/>
                  <a:gd name="connsiteY10" fmla="*/ 153920 h 923504"/>
                  <a:gd name="connsiteX0" fmla="*/ 0 w 1808975"/>
                  <a:gd name="connsiteY0" fmla="*/ 153920 h 923504"/>
                  <a:gd name="connsiteX1" fmla="*/ 153920 w 1808975"/>
                  <a:gd name="connsiteY1" fmla="*/ 0 h 923504"/>
                  <a:gd name="connsiteX2" fmla="*/ 1531293 w 1808975"/>
                  <a:gd name="connsiteY2" fmla="*/ 0 h 923504"/>
                  <a:gd name="connsiteX3" fmla="*/ 1685213 w 1808975"/>
                  <a:gd name="connsiteY3" fmla="*/ 153920 h 923504"/>
                  <a:gd name="connsiteX4" fmla="*/ 1685150 w 1808975"/>
                  <a:gd name="connsiteY4" fmla="*/ 447254 h 923504"/>
                  <a:gd name="connsiteX5" fmla="*/ 1808975 w 1808975"/>
                  <a:gd name="connsiteY5" fmla="*/ 675854 h 923504"/>
                  <a:gd name="connsiteX6" fmla="*/ 1685213 w 1808975"/>
                  <a:gd name="connsiteY6" fmla="*/ 769584 h 923504"/>
                  <a:gd name="connsiteX7" fmla="*/ 1531293 w 1808975"/>
                  <a:gd name="connsiteY7" fmla="*/ 923504 h 923504"/>
                  <a:gd name="connsiteX8" fmla="*/ 153920 w 1808975"/>
                  <a:gd name="connsiteY8" fmla="*/ 923504 h 923504"/>
                  <a:gd name="connsiteX9" fmla="*/ 0 w 1808975"/>
                  <a:gd name="connsiteY9" fmla="*/ 769584 h 923504"/>
                  <a:gd name="connsiteX10" fmla="*/ 0 w 1808975"/>
                  <a:gd name="connsiteY10" fmla="*/ 153920 h 923504"/>
                  <a:gd name="connsiteX0" fmla="*/ 0 w 1809809"/>
                  <a:gd name="connsiteY0" fmla="*/ 153920 h 923504"/>
                  <a:gd name="connsiteX1" fmla="*/ 153920 w 1809809"/>
                  <a:gd name="connsiteY1" fmla="*/ 0 h 923504"/>
                  <a:gd name="connsiteX2" fmla="*/ 1531293 w 1809809"/>
                  <a:gd name="connsiteY2" fmla="*/ 0 h 923504"/>
                  <a:gd name="connsiteX3" fmla="*/ 1685213 w 1809809"/>
                  <a:gd name="connsiteY3" fmla="*/ 153920 h 923504"/>
                  <a:gd name="connsiteX4" fmla="*/ 1685150 w 1809809"/>
                  <a:gd name="connsiteY4" fmla="*/ 447254 h 923504"/>
                  <a:gd name="connsiteX5" fmla="*/ 1808975 w 1809809"/>
                  <a:gd name="connsiteY5" fmla="*/ 675854 h 923504"/>
                  <a:gd name="connsiteX6" fmla="*/ 1685213 w 1809809"/>
                  <a:gd name="connsiteY6" fmla="*/ 769584 h 923504"/>
                  <a:gd name="connsiteX7" fmla="*/ 1531293 w 1809809"/>
                  <a:gd name="connsiteY7" fmla="*/ 923504 h 923504"/>
                  <a:gd name="connsiteX8" fmla="*/ 153920 w 1809809"/>
                  <a:gd name="connsiteY8" fmla="*/ 923504 h 923504"/>
                  <a:gd name="connsiteX9" fmla="*/ 0 w 1809809"/>
                  <a:gd name="connsiteY9" fmla="*/ 769584 h 923504"/>
                  <a:gd name="connsiteX10" fmla="*/ 0 w 1809809"/>
                  <a:gd name="connsiteY10" fmla="*/ 153920 h 923504"/>
                  <a:gd name="connsiteX0" fmla="*/ 0 w 1809809"/>
                  <a:gd name="connsiteY0" fmla="*/ 153920 h 923504"/>
                  <a:gd name="connsiteX1" fmla="*/ 153920 w 1809809"/>
                  <a:gd name="connsiteY1" fmla="*/ 0 h 923504"/>
                  <a:gd name="connsiteX2" fmla="*/ 1531293 w 1809809"/>
                  <a:gd name="connsiteY2" fmla="*/ 0 h 923504"/>
                  <a:gd name="connsiteX3" fmla="*/ 1685213 w 1809809"/>
                  <a:gd name="connsiteY3" fmla="*/ 153920 h 923504"/>
                  <a:gd name="connsiteX4" fmla="*/ 1685150 w 1809809"/>
                  <a:gd name="connsiteY4" fmla="*/ 447254 h 923504"/>
                  <a:gd name="connsiteX5" fmla="*/ 1808975 w 1809809"/>
                  <a:gd name="connsiteY5" fmla="*/ 672679 h 923504"/>
                  <a:gd name="connsiteX6" fmla="*/ 1685213 w 1809809"/>
                  <a:gd name="connsiteY6" fmla="*/ 769584 h 923504"/>
                  <a:gd name="connsiteX7" fmla="*/ 1531293 w 1809809"/>
                  <a:gd name="connsiteY7" fmla="*/ 923504 h 923504"/>
                  <a:gd name="connsiteX8" fmla="*/ 153920 w 1809809"/>
                  <a:gd name="connsiteY8" fmla="*/ 923504 h 923504"/>
                  <a:gd name="connsiteX9" fmla="*/ 0 w 1809809"/>
                  <a:gd name="connsiteY9" fmla="*/ 769584 h 923504"/>
                  <a:gd name="connsiteX10" fmla="*/ 0 w 1809809"/>
                  <a:gd name="connsiteY10" fmla="*/ 153920 h 923504"/>
                  <a:gd name="connsiteX0" fmla="*/ 0 w 1809809"/>
                  <a:gd name="connsiteY0" fmla="*/ 153920 h 923504"/>
                  <a:gd name="connsiteX1" fmla="*/ 153920 w 1809809"/>
                  <a:gd name="connsiteY1" fmla="*/ 0 h 923504"/>
                  <a:gd name="connsiteX2" fmla="*/ 1531293 w 1809809"/>
                  <a:gd name="connsiteY2" fmla="*/ 0 h 923504"/>
                  <a:gd name="connsiteX3" fmla="*/ 1685213 w 1809809"/>
                  <a:gd name="connsiteY3" fmla="*/ 153920 h 923504"/>
                  <a:gd name="connsiteX4" fmla="*/ 1685150 w 1809809"/>
                  <a:gd name="connsiteY4" fmla="*/ 447254 h 923504"/>
                  <a:gd name="connsiteX5" fmla="*/ 1808975 w 1809809"/>
                  <a:gd name="connsiteY5" fmla="*/ 672679 h 923504"/>
                  <a:gd name="connsiteX6" fmla="*/ 1685213 w 1809809"/>
                  <a:gd name="connsiteY6" fmla="*/ 769584 h 923504"/>
                  <a:gd name="connsiteX7" fmla="*/ 1531293 w 1809809"/>
                  <a:gd name="connsiteY7" fmla="*/ 923504 h 923504"/>
                  <a:gd name="connsiteX8" fmla="*/ 153920 w 1809809"/>
                  <a:gd name="connsiteY8" fmla="*/ 923504 h 923504"/>
                  <a:gd name="connsiteX9" fmla="*/ 0 w 1809809"/>
                  <a:gd name="connsiteY9" fmla="*/ 769584 h 923504"/>
                  <a:gd name="connsiteX10" fmla="*/ 0 w 1809809"/>
                  <a:gd name="connsiteY10" fmla="*/ 153920 h 923504"/>
                  <a:gd name="connsiteX0" fmla="*/ 0 w 1809809"/>
                  <a:gd name="connsiteY0" fmla="*/ 153920 h 923504"/>
                  <a:gd name="connsiteX1" fmla="*/ 153920 w 1809809"/>
                  <a:gd name="connsiteY1" fmla="*/ 0 h 923504"/>
                  <a:gd name="connsiteX2" fmla="*/ 1531293 w 1809809"/>
                  <a:gd name="connsiteY2" fmla="*/ 0 h 923504"/>
                  <a:gd name="connsiteX3" fmla="*/ 1685213 w 1809809"/>
                  <a:gd name="connsiteY3" fmla="*/ 153920 h 923504"/>
                  <a:gd name="connsiteX4" fmla="*/ 1681975 w 1809809"/>
                  <a:gd name="connsiteY4" fmla="*/ 675854 h 923504"/>
                  <a:gd name="connsiteX5" fmla="*/ 1808975 w 1809809"/>
                  <a:gd name="connsiteY5" fmla="*/ 672679 h 923504"/>
                  <a:gd name="connsiteX6" fmla="*/ 1685213 w 1809809"/>
                  <a:gd name="connsiteY6" fmla="*/ 769584 h 923504"/>
                  <a:gd name="connsiteX7" fmla="*/ 1531293 w 1809809"/>
                  <a:gd name="connsiteY7" fmla="*/ 923504 h 923504"/>
                  <a:gd name="connsiteX8" fmla="*/ 153920 w 1809809"/>
                  <a:gd name="connsiteY8" fmla="*/ 923504 h 923504"/>
                  <a:gd name="connsiteX9" fmla="*/ 0 w 1809809"/>
                  <a:gd name="connsiteY9" fmla="*/ 769584 h 923504"/>
                  <a:gd name="connsiteX10" fmla="*/ 0 w 1809809"/>
                  <a:gd name="connsiteY10" fmla="*/ 153920 h 923504"/>
                  <a:gd name="connsiteX0" fmla="*/ 0 w 1809809"/>
                  <a:gd name="connsiteY0" fmla="*/ 153920 h 923504"/>
                  <a:gd name="connsiteX1" fmla="*/ 153920 w 1809809"/>
                  <a:gd name="connsiteY1" fmla="*/ 0 h 923504"/>
                  <a:gd name="connsiteX2" fmla="*/ 1531293 w 1809809"/>
                  <a:gd name="connsiteY2" fmla="*/ 0 h 923504"/>
                  <a:gd name="connsiteX3" fmla="*/ 1685213 w 1809809"/>
                  <a:gd name="connsiteY3" fmla="*/ 153920 h 923504"/>
                  <a:gd name="connsiteX4" fmla="*/ 1681975 w 1809809"/>
                  <a:gd name="connsiteY4" fmla="*/ 675854 h 923504"/>
                  <a:gd name="connsiteX5" fmla="*/ 1808975 w 1809809"/>
                  <a:gd name="connsiteY5" fmla="*/ 745704 h 923504"/>
                  <a:gd name="connsiteX6" fmla="*/ 1685213 w 1809809"/>
                  <a:gd name="connsiteY6" fmla="*/ 769584 h 923504"/>
                  <a:gd name="connsiteX7" fmla="*/ 1531293 w 1809809"/>
                  <a:gd name="connsiteY7" fmla="*/ 923504 h 923504"/>
                  <a:gd name="connsiteX8" fmla="*/ 153920 w 1809809"/>
                  <a:gd name="connsiteY8" fmla="*/ 923504 h 923504"/>
                  <a:gd name="connsiteX9" fmla="*/ 0 w 1809809"/>
                  <a:gd name="connsiteY9" fmla="*/ 769584 h 923504"/>
                  <a:gd name="connsiteX10" fmla="*/ 0 w 1809809"/>
                  <a:gd name="connsiteY10" fmla="*/ 153920 h 923504"/>
                  <a:gd name="connsiteX0" fmla="*/ 0 w 1809809"/>
                  <a:gd name="connsiteY0" fmla="*/ 153920 h 923504"/>
                  <a:gd name="connsiteX1" fmla="*/ 153920 w 1809809"/>
                  <a:gd name="connsiteY1" fmla="*/ 0 h 923504"/>
                  <a:gd name="connsiteX2" fmla="*/ 1531293 w 1809809"/>
                  <a:gd name="connsiteY2" fmla="*/ 0 h 923504"/>
                  <a:gd name="connsiteX3" fmla="*/ 1685213 w 1809809"/>
                  <a:gd name="connsiteY3" fmla="*/ 153920 h 923504"/>
                  <a:gd name="connsiteX4" fmla="*/ 1681975 w 1809809"/>
                  <a:gd name="connsiteY4" fmla="*/ 675854 h 923504"/>
                  <a:gd name="connsiteX5" fmla="*/ 1808975 w 1809809"/>
                  <a:gd name="connsiteY5" fmla="*/ 745704 h 923504"/>
                  <a:gd name="connsiteX6" fmla="*/ 1685213 w 1809809"/>
                  <a:gd name="connsiteY6" fmla="*/ 769584 h 923504"/>
                  <a:gd name="connsiteX7" fmla="*/ 1531293 w 1809809"/>
                  <a:gd name="connsiteY7" fmla="*/ 923504 h 923504"/>
                  <a:gd name="connsiteX8" fmla="*/ 153920 w 1809809"/>
                  <a:gd name="connsiteY8" fmla="*/ 923504 h 923504"/>
                  <a:gd name="connsiteX9" fmla="*/ 0 w 1809809"/>
                  <a:gd name="connsiteY9" fmla="*/ 769584 h 923504"/>
                  <a:gd name="connsiteX10" fmla="*/ 0 w 1809809"/>
                  <a:gd name="connsiteY10" fmla="*/ 153920 h 923504"/>
                  <a:gd name="connsiteX0" fmla="*/ 0 w 1809809"/>
                  <a:gd name="connsiteY0" fmla="*/ 153920 h 923504"/>
                  <a:gd name="connsiteX1" fmla="*/ 153920 w 1809809"/>
                  <a:gd name="connsiteY1" fmla="*/ 0 h 923504"/>
                  <a:gd name="connsiteX2" fmla="*/ 1531293 w 1809809"/>
                  <a:gd name="connsiteY2" fmla="*/ 0 h 923504"/>
                  <a:gd name="connsiteX3" fmla="*/ 1685213 w 1809809"/>
                  <a:gd name="connsiteY3" fmla="*/ 153920 h 923504"/>
                  <a:gd name="connsiteX4" fmla="*/ 1681975 w 1809809"/>
                  <a:gd name="connsiteY4" fmla="*/ 675854 h 923504"/>
                  <a:gd name="connsiteX5" fmla="*/ 1808975 w 1809809"/>
                  <a:gd name="connsiteY5" fmla="*/ 745704 h 923504"/>
                  <a:gd name="connsiteX6" fmla="*/ 1685213 w 1809809"/>
                  <a:gd name="connsiteY6" fmla="*/ 769584 h 923504"/>
                  <a:gd name="connsiteX7" fmla="*/ 1531293 w 1809809"/>
                  <a:gd name="connsiteY7" fmla="*/ 923504 h 923504"/>
                  <a:gd name="connsiteX8" fmla="*/ 153920 w 1809809"/>
                  <a:gd name="connsiteY8" fmla="*/ 923504 h 923504"/>
                  <a:gd name="connsiteX9" fmla="*/ 0 w 1809809"/>
                  <a:gd name="connsiteY9" fmla="*/ 769584 h 923504"/>
                  <a:gd name="connsiteX10" fmla="*/ 0 w 1809809"/>
                  <a:gd name="connsiteY10" fmla="*/ 153920 h 923504"/>
                  <a:gd name="connsiteX0" fmla="*/ 0 w 1809809"/>
                  <a:gd name="connsiteY0" fmla="*/ 153920 h 923504"/>
                  <a:gd name="connsiteX1" fmla="*/ 153920 w 1809809"/>
                  <a:gd name="connsiteY1" fmla="*/ 0 h 923504"/>
                  <a:gd name="connsiteX2" fmla="*/ 1531293 w 1809809"/>
                  <a:gd name="connsiteY2" fmla="*/ 0 h 923504"/>
                  <a:gd name="connsiteX3" fmla="*/ 1685213 w 1809809"/>
                  <a:gd name="connsiteY3" fmla="*/ 153920 h 923504"/>
                  <a:gd name="connsiteX4" fmla="*/ 1681975 w 1809809"/>
                  <a:gd name="connsiteY4" fmla="*/ 675854 h 923504"/>
                  <a:gd name="connsiteX5" fmla="*/ 1808975 w 1809809"/>
                  <a:gd name="connsiteY5" fmla="*/ 745704 h 923504"/>
                  <a:gd name="connsiteX6" fmla="*/ 1685213 w 1809809"/>
                  <a:gd name="connsiteY6" fmla="*/ 769584 h 923504"/>
                  <a:gd name="connsiteX7" fmla="*/ 1531293 w 1809809"/>
                  <a:gd name="connsiteY7" fmla="*/ 923504 h 923504"/>
                  <a:gd name="connsiteX8" fmla="*/ 153920 w 1809809"/>
                  <a:gd name="connsiteY8" fmla="*/ 923504 h 923504"/>
                  <a:gd name="connsiteX9" fmla="*/ 0 w 1809809"/>
                  <a:gd name="connsiteY9" fmla="*/ 769584 h 923504"/>
                  <a:gd name="connsiteX10" fmla="*/ 0 w 1809809"/>
                  <a:gd name="connsiteY10" fmla="*/ 153920 h 923504"/>
                  <a:gd name="connsiteX0" fmla="*/ 0 w 1809809"/>
                  <a:gd name="connsiteY0" fmla="*/ 153920 h 923504"/>
                  <a:gd name="connsiteX1" fmla="*/ 153920 w 1809809"/>
                  <a:gd name="connsiteY1" fmla="*/ 0 h 923504"/>
                  <a:gd name="connsiteX2" fmla="*/ 1531293 w 1809809"/>
                  <a:gd name="connsiteY2" fmla="*/ 0 h 923504"/>
                  <a:gd name="connsiteX3" fmla="*/ 1685213 w 1809809"/>
                  <a:gd name="connsiteY3" fmla="*/ 153920 h 923504"/>
                  <a:gd name="connsiteX4" fmla="*/ 1685803 w 1809809"/>
                  <a:gd name="connsiteY4" fmla="*/ 576342 h 923504"/>
                  <a:gd name="connsiteX5" fmla="*/ 1808975 w 1809809"/>
                  <a:gd name="connsiteY5" fmla="*/ 745704 h 923504"/>
                  <a:gd name="connsiteX6" fmla="*/ 1685213 w 1809809"/>
                  <a:gd name="connsiteY6" fmla="*/ 769584 h 923504"/>
                  <a:gd name="connsiteX7" fmla="*/ 1531293 w 1809809"/>
                  <a:gd name="connsiteY7" fmla="*/ 923504 h 923504"/>
                  <a:gd name="connsiteX8" fmla="*/ 153920 w 1809809"/>
                  <a:gd name="connsiteY8" fmla="*/ 923504 h 923504"/>
                  <a:gd name="connsiteX9" fmla="*/ 0 w 1809809"/>
                  <a:gd name="connsiteY9" fmla="*/ 769584 h 923504"/>
                  <a:gd name="connsiteX10" fmla="*/ 0 w 1809809"/>
                  <a:gd name="connsiteY10" fmla="*/ 153920 h 923504"/>
                  <a:gd name="connsiteX0" fmla="*/ 0 w 1806003"/>
                  <a:gd name="connsiteY0" fmla="*/ 153920 h 923504"/>
                  <a:gd name="connsiteX1" fmla="*/ 153920 w 1806003"/>
                  <a:gd name="connsiteY1" fmla="*/ 0 h 923504"/>
                  <a:gd name="connsiteX2" fmla="*/ 1531293 w 1806003"/>
                  <a:gd name="connsiteY2" fmla="*/ 0 h 923504"/>
                  <a:gd name="connsiteX3" fmla="*/ 1685213 w 1806003"/>
                  <a:gd name="connsiteY3" fmla="*/ 153920 h 923504"/>
                  <a:gd name="connsiteX4" fmla="*/ 1685803 w 1806003"/>
                  <a:gd name="connsiteY4" fmla="*/ 576342 h 923504"/>
                  <a:gd name="connsiteX5" fmla="*/ 1805147 w 1806003"/>
                  <a:gd name="connsiteY5" fmla="*/ 671070 h 923504"/>
                  <a:gd name="connsiteX6" fmla="*/ 1685213 w 1806003"/>
                  <a:gd name="connsiteY6" fmla="*/ 769584 h 923504"/>
                  <a:gd name="connsiteX7" fmla="*/ 1531293 w 1806003"/>
                  <a:gd name="connsiteY7" fmla="*/ 923504 h 923504"/>
                  <a:gd name="connsiteX8" fmla="*/ 153920 w 1806003"/>
                  <a:gd name="connsiteY8" fmla="*/ 923504 h 923504"/>
                  <a:gd name="connsiteX9" fmla="*/ 0 w 1806003"/>
                  <a:gd name="connsiteY9" fmla="*/ 769584 h 923504"/>
                  <a:gd name="connsiteX10" fmla="*/ 0 w 1806003"/>
                  <a:gd name="connsiteY10" fmla="*/ 153920 h 923504"/>
                  <a:gd name="connsiteX0" fmla="*/ 0 w 1805161"/>
                  <a:gd name="connsiteY0" fmla="*/ 153920 h 923504"/>
                  <a:gd name="connsiteX1" fmla="*/ 153920 w 1805161"/>
                  <a:gd name="connsiteY1" fmla="*/ 0 h 923504"/>
                  <a:gd name="connsiteX2" fmla="*/ 1531293 w 1805161"/>
                  <a:gd name="connsiteY2" fmla="*/ 0 h 923504"/>
                  <a:gd name="connsiteX3" fmla="*/ 1685213 w 1805161"/>
                  <a:gd name="connsiteY3" fmla="*/ 153920 h 923504"/>
                  <a:gd name="connsiteX4" fmla="*/ 1685803 w 1805161"/>
                  <a:gd name="connsiteY4" fmla="*/ 576342 h 923504"/>
                  <a:gd name="connsiteX5" fmla="*/ 1805147 w 1805161"/>
                  <a:gd name="connsiteY5" fmla="*/ 671070 h 923504"/>
                  <a:gd name="connsiteX6" fmla="*/ 1685213 w 1805161"/>
                  <a:gd name="connsiteY6" fmla="*/ 769584 h 923504"/>
                  <a:gd name="connsiteX7" fmla="*/ 1531293 w 1805161"/>
                  <a:gd name="connsiteY7" fmla="*/ 923504 h 923504"/>
                  <a:gd name="connsiteX8" fmla="*/ 153920 w 1805161"/>
                  <a:gd name="connsiteY8" fmla="*/ 923504 h 923504"/>
                  <a:gd name="connsiteX9" fmla="*/ 0 w 1805161"/>
                  <a:gd name="connsiteY9" fmla="*/ 769584 h 923504"/>
                  <a:gd name="connsiteX10" fmla="*/ 0 w 1805161"/>
                  <a:gd name="connsiteY10" fmla="*/ 153920 h 923504"/>
                  <a:gd name="connsiteX0" fmla="*/ 0 w 1805161"/>
                  <a:gd name="connsiteY0" fmla="*/ 153920 h 923504"/>
                  <a:gd name="connsiteX1" fmla="*/ 153920 w 1805161"/>
                  <a:gd name="connsiteY1" fmla="*/ 0 h 923504"/>
                  <a:gd name="connsiteX2" fmla="*/ 1531293 w 1805161"/>
                  <a:gd name="connsiteY2" fmla="*/ 0 h 923504"/>
                  <a:gd name="connsiteX3" fmla="*/ 1685213 w 1805161"/>
                  <a:gd name="connsiteY3" fmla="*/ 153920 h 923504"/>
                  <a:gd name="connsiteX4" fmla="*/ 1685803 w 1805161"/>
                  <a:gd name="connsiteY4" fmla="*/ 576342 h 923504"/>
                  <a:gd name="connsiteX5" fmla="*/ 1805147 w 1805161"/>
                  <a:gd name="connsiteY5" fmla="*/ 671070 h 923504"/>
                  <a:gd name="connsiteX6" fmla="*/ 1685213 w 1805161"/>
                  <a:gd name="connsiteY6" fmla="*/ 769584 h 923504"/>
                  <a:gd name="connsiteX7" fmla="*/ 1531293 w 1805161"/>
                  <a:gd name="connsiteY7" fmla="*/ 923504 h 923504"/>
                  <a:gd name="connsiteX8" fmla="*/ 153920 w 1805161"/>
                  <a:gd name="connsiteY8" fmla="*/ 923504 h 923504"/>
                  <a:gd name="connsiteX9" fmla="*/ 0 w 1805161"/>
                  <a:gd name="connsiteY9" fmla="*/ 769584 h 923504"/>
                  <a:gd name="connsiteX10" fmla="*/ 0 w 1805161"/>
                  <a:gd name="connsiteY10" fmla="*/ 153920 h 923504"/>
                  <a:gd name="connsiteX0" fmla="*/ 0 w 1801335"/>
                  <a:gd name="connsiteY0" fmla="*/ 153920 h 923504"/>
                  <a:gd name="connsiteX1" fmla="*/ 153920 w 1801335"/>
                  <a:gd name="connsiteY1" fmla="*/ 0 h 923504"/>
                  <a:gd name="connsiteX2" fmla="*/ 1531293 w 1801335"/>
                  <a:gd name="connsiteY2" fmla="*/ 0 h 923504"/>
                  <a:gd name="connsiteX3" fmla="*/ 1685213 w 1801335"/>
                  <a:gd name="connsiteY3" fmla="*/ 153920 h 923504"/>
                  <a:gd name="connsiteX4" fmla="*/ 1685803 w 1801335"/>
                  <a:gd name="connsiteY4" fmla="*/ 576342 h 923504"/>
                  <a:gd name="connsiteX5" fmla="*/ 1801320 w 1801335"/>
                  <a:gd name="connsiteY5" fmla="*/ 674897 h 923504"/>
                  <a:gd name="connsiteX6" fmla="*/ 1685213 w 1801335"/>
                  <a:gd name="connsiteY6" fmla="*/ 769584 h 923504"/>
                  <a:gd name="connsiteX7" fmla="*/ 1531293 w 1801335"/>
                  <a:gd name="connsiteY7" fmla="*/ 923504 h 923504"/>
                  <a:gd name="connsiteX8" fmla="*/ 153920 w 1801335"/>
                  <a:gd name="connsiteY8" fmla="*/ 923504 h 923504"/>
                  <a:gd name="connsiteX9" fmla="*/ 0 w 1801335"/>
                  <a:gd name="connsiteY9" fmla="*/ 769584 h 923504"/>
                  <a:gd name="connsiteX10" fmla="*/ 0 w 1801335"/>
                  <a:gd name="connsiteY10" fmla="*/ 153920 h 923504"/>
                  <a:gd name="connsiteX0" fmla="*/ 0 w 1801335"/>
                  <a:gd name="connsiteY0" fmla="*/ 153920 h 923504"/>
                  <a:gd name="connsiteX1" fmla="*/ 153920 w 1801335"/>
                  <a:gd name="connsiteY1" fmla="*/ 0 h 923504"/>
                  <a:gd name="connsiteX2" fmla="*/ 1531293 w 1801335"/>
                  <a:gd name="connsiteY2" fmla="*/ 0 h 923504"/>
                  <a:gd name="connsiteX3" fmla="*/ 1685213 w 1801335"/>
                  <a:gd name="connsiteY3" fmla="*/ 153920 h 923504"/>
                  <a:gd name="connsiteX4" fmla="*/ 1685803 w 1801335"/>
                  <a:gd name="connsiteY4" fmla="*/ 576342 h 923504"/>
                  <a:gd name="connsiteX5" fmla="*/ 1801320 w 1801335"/>
                  <a:gd name="connsiteY5" fmla="*/ 674897 h 923504"/>
                  <a:gd name="connsiteX6" fmla="*/ 1685213 w 1801335"/>
                  <a:gd name="connsiteY6" fmla="*/ 769584 h 923504"/>
                  <a:gd name="connsiteX7" fmla="*/ 1531293 w 1801335"/>
                  <a:gd name="connsiteY7" fmla="*/ 923504 h 923504"/>
                  <a:gd name="connsiteX8" fmla="*/ 153920 w 1801335"/>
                  <a:gd name="connsiteY8" fmla="*/ 923504 h 923504"/>
                  <a:gd name="connsiteX9" fmla="*/ 0 w 1801335"/>
                  <a:gd name="connsiteY9" fmla="*/ 769584 h 923504"/>
                  <a:gd name="connsiteX10" fmla="*/ 0 w 1801335"/>
                  <a:gd name="connsiteY10" fmla="*/ 153920 h 923504"/>
                  <a:gd name="connsiteX0" fmla="*/ 0 w 1801335"/>
                  <a:gd name="connsiteY0" fmla="*/ 153920 h 923504"/>
                  <a:gd name="connsiteX1" fmla="*/ 153920 w 1801335"/>
                  <a:gd name="connsiteY1" fmla="*/ 0 h 923504"/>
                  <a:gd name="connsiteX2" fmla="*/ 1531293 w 1801335"/>
                  <a:gd name="connsiteY2" fmla="*/ 0 h 923504"/>
                  <a:gd name="connsiteX3" fmla="*/ 1685213 w 1801335"/>
                  <a:gd name="connsiteY3" fmla="*/ 153920 h 923504"/>
                  <a:gd name="connsiteX4" fmla="*/ 1685803 w 1801335"/>
                  <a:gd name="connsiteY4" fmla="*/ 576342 h 923504"/>
                  <a:gd name="connsiteX5" fmla="*/ 1801320 w 1801335"/>
                  <a:gd name="connsiteY5" fmla="*/ 674897 h 923504"/>
                  <a:gd name="connsiteX6" fmla="*/ 1685213 w 1801335"/>
                  <a:gd name="connsiteY6" fmla="*/ 769584 h 923504"/>
                  <a:gd name="connsiteX7" fmla="*/ 1531293 w 1801335"/>
                  <a:gd name="connsiteY7" fmla="*/ 923504 h 923504"/>
                  <a:gd name="connsiteX8" fmla="*/ 153920 w 1801335"/>
                  <a:gd name="connsiteY8" fmla="*/ 923504 h 923504"/>
                  <a:gd name="connsiteX9" fmla="*/ 0 w 1801335"/>
                  <a:gd name="connsiteY9" fmla="*/ 769584 h 923504"/>
                  <a:gd name="connsiteX10" fmla="*/ 0 w 1801335"/>
                  <a:gd name="connsiteY10" fmla="*/ 153920 h 923504"/>
                  <a:gd name="connsiteX0" fmla="*/ 0 w 1801335"/>
                  <a:gd name="connsiteY0" fmla="*/ 153920 h 923504"/>
                  <a:gd name="connsiteX1" fmla="*/ 153920 w 1801335"/>
                  <a:gd name="connsiteY1" fmla="*/ 0 h 923504"/>
                  <a:gd name="connsiteX2" fmla="*/ 1531293 w 1801335"/>
                  <a:gd name="connsiteY2" fmla="*/ 0 h 923504"/>
                  <a:gd name="connsiteX3" fmla="*/ 1685213 w 1801335"/>
                  <a:gd name="connsiteY3" fmla="*/ 153920 h 923504"/>
                  <a:gd name="connsiteX4" fmla="*/ 1685803 w 1801335"/>
                  <a:gd name="connsiteY4" fmla="*/ 576342 h 923504"/>
                  <a:gd name="connsiteX5" fmla="*/ 1801320 w 1801335"/>
                  <a:gd name="connsiteY5" fmla="*/ 674897 h 923504"/>
                  <a:gd name="connsiteX6" fmla="*/ 1685213 w 1801335"/>
                  <a:gd name="connsiteY6" fmla="*/ 769584 h 923504"/>
                  <a:gd name="connsiteX7" fmla="*/ 1531293 w 1801335"/>
                  <a:gd name="connsiteY7" fmla="*/ 923504 h 923504"/>
                  <a:gd name="connsiteX8" fmla="*/ 153920 w 1801335"/>
                  <a:gd name="connsiteY8" fmla="*/ 923504 h 923504"/>
                  <a:gd name="connsiteX9" fmla="*/ 0 w 1801335"/>
                  <a:gd name="connsiteY9" fmla="*/ 769584 h 923504"/>
                  <a:gd name="connsiteX10" fmla="*/ 0 w 1801335"/>
                  <a:gd name="connsiteY10" fmla="*/ 153920 h 923504"/>
                  <a:gd name="connsiteX0" fmla="*/ 0 w 1801335"/>
                  <a:gd name="connsiteY0" fmla="*/ 153920 h 923504"/>
                  <a:gd name="connsiteX1" fmla="*/ 153920 w 1801335"/>
                  <a:gd name="connsiteY1" fmla="*/ 0 h 923504"/>
                  <a:gd name="connsiteX2" fmla="*/ 1531293 w 1801335"/>
                  <a:gd name="connsiteY2" fmla="*/ 0 h 923504"/>
                  <a:gd name="connsiteX3" fmla="*/ 1685213 w 1801335"/>
                  <a:gd name="connsiteY3" fmla="*/ 153920 h 923504"/>
                  <a:gd name="connsiteX4" fmla="*/ 1685803 w 1801335"/>
                  <a:gd name="connsiteY4" fmla="*/ 576342 h 923504"/>
                  <a:gd name="connsiteX5" fmla="*/ 1801320 w 1801335"/>
                  <a:gd name="connsiteY5" fmla="*/ 674897 h 923504"/>
                  <a:gd name="connsiteX6" fmla="*/ 1685213 w 1801335"/>
                  <a:gd name="connsiteY6" fmla="*/ 769584 h 923504"/>
                  <a:gd name="connsiteX7" fmla="*/ 1531293 w 1801335"/>
                  <a:gd name="connsiteY7" fmla="*/ 923504 h 923504"/>
                  <a:gd name="connsiteX8" fmla="*/ 153920 w 1801335"/>
                  <a:gd name="connsiteY8" fmla="*/ 923504 h 923504"/>
                  <a:gd name="connsiteX9" fmla="*/ 0 w 1801335"/>
                  <a:gd name="connsiteY9" fmla="*/ 769584 h 923504"/>
                  <a:gd name="connsiteX10" fmla="*/ 0 w 1801335"/>
                  <a:gd name="connsiteY10" fmla="*/ 153920 h 923504"/>
                  <a:gd name="connsiteX0" fmla="*/ 0 w 1801335"/>
                  <a:gd name="connsiteY0" fmla="*/ 153920 h 923504"/>
                  <a:gd name="connsiteX1" fmla="*/ 153920 w 1801335"/>
                  <a:gd name="connsiteY1" fmla="*/ 0 h 923504"/>
                  <a:gd name="connsiteX2" fmla="*/ 1531293 w 1801335"/>
                  <a:gd name="connsiteY2" fmla="*/ 0 h 923504"/>
                  <a:gd name="connsiteX3" fmla="*/ 1685213 w 1801335"/>
                  <a:gd name="connsiteY3" fmla="*/ 153920 h 923504"/>
                  <a:gd name="connsiteX4" fmla="*/ 1685803 w 1801335"/>
                  <a:gd name="connsiteY4" fmla="*/ 576342 h 923504"/>
                  <a:gd name="connsiteX5" fmla="*/ 1801320 w 1801335"/>
                  <a:gd name="connsiteY5" fmla="*/ 674897 h 923504"/>
                  <a:gd name="connsiteX6" fmla="*/ 1685213 w 1801335"/>
                  <a:gd name="connsiteY6" fmla="*/ 769584 h 923504"/>
                  <a:gd name="connsiteX7" fmla="*/ 1531293 w 1801335"/>
                  <a:gd name="connsiteY7" fmla="*/ 923504 h 923504"/>
                  <a:gd name="connsiteX8" fmla="*/ 153920 w 1801335"/>
                  <a:gd name="connsiteY8" fmla="*/ 923504 h 923504"/>
                  <a:gd name="connsiteX9" fmla="*/ 0 w 1801335"/>
                  <a:gd name="connsiteY9" fmla="*/ 769584 h 923504"/>
                  <a:gd name="connsiteX10" fmla="*/ 0 w 1801335"/>
                  <a:gd name="connsiteY10" fmla="*/ 153920 h 923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801335" h="923504">
                    <a:moveTo>
                      <a:pt x="0" y="153920"/>
                    </a:moveTo>
                    <a:cubicBezTo>
                      <a:pt x="0" y="68912"/>
                      <a:pt x="68912" y="0"/>
                      <a:pt x="153920" y="0"/>
                    </a:cubicBezTo>
                    <a:lnTo>
                      <a:pt x="1531293" y="0"/>
                    </a:lnTo>
                    <a:cubicBezTo>
                      <a:pt x="1616301" y="0"/>
                      <a:pt x="1685213" y="68912"/>
                      <a:pt x="1685213" y="153920"/>
                    </a:cubicBezTo>
                    <a:cubicBezTo>
                      <a:pt x="1684134" y="327898"/>
                      <a:pt x="1686882" y="402364"/>
                      <a:pt x="1685803" y="576342"/>
                    </a:cubicBezTo>
                    <a:cubicBezTo>
                      <a:pt x="1681030" y="583956"/>
                      <a:pt x="1802907" y="671722"/>
                      <a:pt x="1801320" y="674897"/>
                    </a:cubicBezTo>
                    <a:cubicBezTo>
                      <a:pt x="1706865" y="753062"/>
                      <a:pt x="1757546" y="709519"/>
                      <a:pt x="1685213" y="769584"/>
                    </a:cubicBezTo>
                    <a:cubicBezTo>
                      <a:pt x="1685213" y="854592"/>
                      <a:pt x="1616301" y="923504"/>
                      <a:pt x="1531293" y="923504"/>
                    </a:cubicBezTo>
                    <a:lnTo>
                      <a:pt x="153920" y="923504"/>
                    </a:lnTo>
                    <a:cubicBezTo>
                      <a:pt x="68912" y="923504"/>
                      <a:pt x="0" y="854592"/>
                      <a:pt x="0" y="769584"/>
                    </a:cubicBezTo>
                    <a:lnTo>
                      <a:pt x="0" y="153920"/>
                    </a:lnTo>
                    <a:close/>
                  </a:path>
                </a:pathLst>
              </a:custGeom>
              <a:solidFill>
                <a:schemeClr val="bg1"/>
              </a:solidFill>
              <a:ln w="12700">
                <a:solidFill>
                  <a:srgbClr val="8BBC0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51434" tIns="25718" rIns="51434" bIns="25718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725783">
                  <a:defRPr/>
                </a:pPr>
                <a:endParaRPr lang="en-US" sz="1013" kern="0">
                  <a:solidFill>
                    <a:srgbClr val="8BBC07"/>
                  </a:solidFill>
                  <a:latin typeface="Arial"/>
                </a:endParaRPr>
              </a:p>
            </p:txBody>
          </p:sp>
          <p:sp>
            <p:nvSpPr>
              <p:cNvPr id="31" name="Rounded Rectangle 118">
                <a:extLst>
                  <a:ext uri="{FF2B5EF4-FFF2-40B4-BE49-F238E27FC236}">
                    <a16:creationId xmlns:a16="http://schemas.microsoft.com/office/drawing/2014/main" id="{62A1BAAC-7C9D-4584-9FCC-9911841D6D26}"/>
                  </a:ext>
                </a:extLst>
              </p:cNvPr>
              <p:cNvSpPr/>
              <p:nvPr/>
            </p:nvSpPr>
            <p:spPr>
              <a:xfrm flipH="1">
                <a:off x="1141647" y="3682014"/>
                <a:ext cx="432477" cy="190062"/>
              </a:xfrm>
              <a:custGeom>
                <a:avLst/>
                <a:gdLst>
                  <a:gd name="connsiteX0" fmla="*/ 0 w 1685213"/>
                  <a:gd name="connsiteY0" fmla="*/ 153920 h 923504"/>
                  <a:gd name="connsiteX1" fmla="*/ 153920 w 1685213"/>
                  <a:gd name="connsiteY1" fmla="*/ 0 h 923504"/>
                  <a:gd name="connsiteX2" fmla="*/ 1531293 w 1685213"/>
                  <a:gd name="connsiteY2" fmla="*/ 0 h 923504"/>
                  <a:gd name="connsiteX3" fmla="*/ 1685213 w 1685213"/>
                  <a:gd name="connsiteY3" fmla="*/ 153920 h 923504"/>
                  <a:gd name="connsiteX4" fmla="*/ 1685213 w 1685213"/>
                  <a:gd name="connsiteY4" fmla="*/ 769584 h 923504"/>
                  <a:gd name="connsiteX5" fmla="*/ 1531293 w 1685213"/>
                  <a:gd name="connsiteY5" fmla="*/ 923504 h 923504"/>
                  <a:gd name="connsiteX6" fmla="*/ 153920 w 1685213"/>
                  <a:gd name="connsiteY6" fmla="*/ 923504 h 923504"/>
                  <a:gd name="connsiteX7" fmla="*/ 0 w 1685213"/>
                  <a:gd name="connsiteY7" fmla="*/ 769584 h 923504"/>
                  <a:gd name="connsiteX8" fmla="*/ 0 w 1685213"/>
                  <a:gd name="connsiteY8" fmla="*/ 153920 h 923504"/>
                  <a:gd name="connsiteX0" fmla="*/ 0 w 1685213"/>
                  <a:gd name="connsiteY0" fmla="*/ 153920 h 923504"/>
                  <a:gd name="connsiteX1" fmla="*/ 153920 w 1685213"/>
                  <a:gd name="connsiteY1" fmla="*/ 0 h 923504"/>
                  <a:gd name="connsiteX2" fmla="*/ 1531293 w 1685213"/>
                  <a:gd name="connsiteY2" fmla="*/ 0 h 923504"/>
                  <a:gd name="connsiteX3" fmla="*/ 1685213 w 1685213"/>
                  <a:gd name="connsiteY3" fmla="*/ 153920 h 923504"/>
                  <a:gd name="connsiteX4" fmla="*/ 1685150 w 1685213"/>
                  <a:gd name="connsiteY4" fmla="*/ 447254 h 923504"/>
                  <a:gd name="connsiteX5" fmla="*/ 1685213 w 1685213"/>
                  <a:gd name="connsiteY5" fmla="*/ 769584 h 923504"/>
                  <a:gd name="connsiteX6" fmla="*/ 1531293 w 1685213"/>
                  <a:gd name="connsiteY6" fmla="*/ 923504 h 923504"/>
                  <a:gd name="connsiteX7" fmla="*/ 153920 w 1685213"/>
                  <a:gd name="connsiteY7" fmla="*/ 923504 h 923504"/>
                  <a:gd name="connsiteX8" fmla="*/ 0 w 1685213"/>
                  <a:gd name="connsiteY8" fmla="*/ 769584 h 923504"/>
                  <a:gd name="connsiteX9" fmla="*/ 0 w 1685213"/>
                  <a:gd name="connsiteY9" fmla="*/ 153920 h 923504"/>
                  <a:gd name="connsiteX0" fmla="*/ 0 w 1695595"/>
                  <a:gd name="connsiteY0" fmla="*/ 153920 h 923504"/>
                  <a:gd name="connsiteX1" fmla="*/ 153920 w 1695595"/>
                  <a:gd name="connsiteY1" fmla="*/ 0 h 923504"/>
                  <a:gd name="connsiteX2" fmla="*/ 1531293 w 1695595"/>
                  <a:gd name="connsiteY2" fmla="*/ 0 h 923504"/>
                  <a:gd name="connsiteX3" fmla="*/ 1685213 w 1695595"/>
                  <a:gd name="connsiteY3" fmla="*/ 153920 h 923504"/>
                  <a:gd name="connsiteX4" fmla="*/ 1685150 w 1695595"/>
                  <a:gd name="connsiteY4" fmla="*/ 447254 h 923504"/>
                  <a:gd name="connsiteX5" fmla="*/ 1681975 w 1695595"/>
                  <a:gd name="connsiteY5" fmla="*/ 634579 h 923504"/>
                  <a:gd name="connsiteX6" fmla="*/ 1685213 w 1695595"/>
                  <a:gd name="connsiteY6" fmla="*/ 769584 h 923504"/>
                  <a:gd name="connsiteX7" fmla="*/ 1531293 w 1695595"/>
                  <a:gd name="connsiteY7" fmla="*/ 923504 h 923504"/>
                  <a:gd name="connsiteX8" fmla="*/ 153920 w 1695595"/>
                  <a:gd name="connsiteY8" fmla="*/ 923504 h 923504"/>
                  <a:gd name="connsiteX9" fmla="*/ 0 w 1695595"/>
                  <a:gd name="connsiteY9" fmla="*/ 769584 h 923504"/>
                  <a:gd name="connsiteX10" fmla="*/ 0 w 1695595"/>
                  <a:gd name="connsiteY10" fmla="*/ 153920 h 923504"/>
                  <a:gd name="connsiteX0" fmla="*/ 0 w 1695595"/>
                  <a:gd name="connsiteY0" fmla="*/ 153920 h 923504"/>
                  <a:gd name="connsiteX1" fmla="*/ 153920 w 1695595"/>
                  <a:gd name="connsiteY1" fmla="*/ 0 h 923504"/>
                  <a:gd name="connsiteX2" fmla="*/ 1531293 w 1695595"/>
                  <a:gd name="connsiteY2" fmla="*/ 0 h 923504"/>
                  <a:gd name="connsiteX3" fmla="*/ 1685213 w 1695595"/>
                  <a:gd name="connsiteY3" fmla="*/ 153920 h 923504"/>
                  <a:gd name="connsiteX4" fmla="*/ 1685150 w 1695595"/>
                  <a:gd name="connsiteY4" fmla="*/ 447254 h 923504"/>
                  <a:gd name="connsiteX5" fmla="*/ 1681975 w 1695595"/>
                  <a:gd name="connsiteY5" fmla="*/ 634579 h 923504"/>
                  <a:gd name="connsiteX6" fmla="*/ 1685213 w 1695595"/>
                  <a:gd name="connsiteY6" fmla="*/ 769584 h 923504"/>
                  <a:gd name="connsiteX7" fmla="*/ 1531293 w 1695595"/>
                  <a:gd name="connsiteY7" fmla="*/ 923504 h 923504"/>
                  <a:gd name="connsiteX8" fmla="*/ 153920 w 1695595"/>
                  <a:gd name="connsiteY8" fmla="*/ 923504 h 923504"/>
                  <a:gd name="connsiteX9" fmla="*/ 0 w 1695595"/>
                  <a:gd name="connsiteY9" fmla="*/ 769584 h 923504"/>
                  <a:gd name="connsiteX10" fmla="*/ 0 w 1695595"/>
                  <a:gd name="connsiteY10" fmla="*/ 153920 h 923504"/>
                  <a:gd name="connsiteX0" fmla="*/ 0 w 1695595"/>
                  <a:gd name="connsiteY0" fmla="*/ 153920 h 923504"/>
                  <a:gd name="connsiteX1" fmla="*/ 153920 w 1695595"/>
                  <a:gd name="connsiteY1" fmla="*/ 0 h 923504"/>
                  <a:gd name="connsiteX2" fmla="*/ 1531293 w 1695595"/>
                  <a:gd name="connsiteY2" fmla="*/ 0 h 923504"/>
                  <a:gd name="connsiteX3" fmla="*/ 1685213 w 1695595"/>
                  <a:gd name="connsiteY3" fmla="*/ 153920 h 923504"/>
                  <a:gd name="connsiteX4" fmla="*/ 1685150 w 1695595"/>
                  <a:gd name="connsiteY4" fmla="*/ 447254 h 923504"/>
                  <a:gd name="connsiteX5" fmla="*/ 1681975 w 1695595"/>
                  <a:gd name="connsiteY5" fmla="*/ 634579 h 923504"/>
                  <a:gd name="connsiteX6" fmla="*/ 1685213 w 1695595"/>
                  <a:gd name="connsiteY6" fmla="*/ 769584 h 923504"/>
                  <a:gd name="connsiteX7" fmla="*/ 1531293 w 1695595"/>
                  <a:gd name="connsiteY7" fmla="*/ 923504 h 923504"/>
                  <a:gd name="connsiteX8" fmla="*/ 153920 w 1695595"/>
                  <a:gd name="connsiteY8" fmla="*/ 923504 h 923504"/>
                  <a:gd name="connsiteX9" fmla="*/ 0 w 1695595"/>
                  <a:gd name="connsiteY9" fmla="*/ 769584 h 923504"/>
                  <a:gd name="connsiteX10" fmla="*/ 0 w 1695595"/>
                  <a:gd name="connsiteY10" fmla="*/ 153920 h 923504"/>
                  <a:gd name="connsiteX0" fmla="*/ 0 w 1685213"/>
                  <a:gd name="connsiteY0" fmla="*/ 153920 h 923504"/>
                  <a:gd name="connsiteX1" fmla="*/ 153920 w 1685213"/>
                  <a:gd name="connsiteY1" fmla="*/ 0 h 923504"/>
                  <a:gd name="connsiteX2" fmla="*/ 1531293 w 1685213"/>
                  <a:gd name="connsiteY2" fmla="*/ 0 h 923504"/>
                  <a:gd name="connsiteX3" fmla="*/ 1685213 w 1685213"/>
                  <a:gd name="connsiteY3" fmla="*/ 153920 h 923504"/>
                  <a:gd name="connsiteX4" fmla="*/ 1685150 w 1685213"/>
                  <a:gd name="connsiteY4" fmla="*/ 447254 h 923504"/>
                  <a:gd name="connsiteX5" fmla="*/ 1681975 w 1685213"/>
                  <a:gd name="connsiteY5" fmla="*/ 634579 h 923504"/>
                  <a:gd name="connsiteX6" fmla="*/ 1685213 w 1685213"/>
                  <a:gd name="connsiteY6" fmla="*/ 769584 h 923504"/>
                  <a:gd name="connsiteX7" fmla="*/ 1531293 w 1685213"/>
                  <a:gd name="connsiteY7" fmla="*/ 923504 h 923504"/>
                  <a:gd name="connsiteX8" fmla="*/ 153920 w 1685213"/>
                  <a:gd name="connsiteY8" fmla="*/ 923504 h 923504"/>
                  <a:gd name="connsiteX9" fmla="*/ 0 w 1685213"/>
                  <a:gd name="connsiteY9" fmla="*/ 769584 h 923504"/>
                  <a:gd name="connsiteX10" fmla="*/ 0 w 1685213"/>
                  <a:gd name="connsiteY10" fmla="*/ 153920 h 923504"/>
                  <a:gd name="connsiteX0" fmla="*/ 0 w 1808989"/>
                  <a:gd name="connsiteY0" fmla="*/ 153920 h 923504"/>
                  <a:gd name="connsiteX1" fmla="*/ 153920 w 1808989"/>
                  <a:gd name="connsiteY1" fmla="*/ 0 h 923504"/>
                  <a:gd name="connsiteX2" fmla="*/ 1531293 w 1808989"/>
                  <a:gd name="connsiteY2" fmla="*/ 0 h 923504"/>
                  <a:gd name="connsiteX3" fmla="*/ 1685213 w 1808989"/>
                  <a:gd name="connsiteY3" fmla="*/ 153920 h 923504"/>
                  <a:gd name="connsiteX4" fmla="*/ 1685150 w 1808989"/>
                  <a:gd name="connsiteY4" fmla="*/ 447254 h 923504"/>
                  <a:gd name="connsiteX5" fmla="*/ 1808975 w 1808989"/>
                  <a:gd name="connsiteY5" fmla="*/ 675854 h 923504"/>
                  <a:gd name="connsiteX6" fmla="*/ 1685213 w 1808989"/>
                  <a:gd name="connsiteY6" fmla="*/ 769584 h 923504"/>
                  <a:gd name="connsiteX7" fmla="*/ 1531293 w 1808989"/>
                  <a:gd name="connsiteY7" fmla="*/ 923504 h 923504"/>
                  <a:gd name="connsiteX8" fmla="*/ 153920 w 1808989"/>
                  <a:gd name="connsiteY8" fmla="*/ 923504 h 923504"/>
                  <a:gd name="connsiteX9" fmla="*/ 0 w 1808989"/>
                  <a:gd name="connsiteY9" fmla="*/ 769584 h 923504"/>
                  <a:gd name="connsiteX10" fmla="*/ 0 w 1808989"/>
                  <a:gd name="connsiteY10" fmla="*/ 153920 h 923504"/>
                  <a:gd name="connsiteX0" fmla="*/ 0 w 1808975"/>
                  <a:gd name="connsiteY0" fmla="*/ 153920 h 923504"/>
                  <a:gd name="connsiteX1" fmla="*/ 153920 w 1808975"/>
                  <a:gd name="connsiteY1" fmla="*/ 0 h 923504"/>
                  <a:gd name="connsiteX2" fmla="*/ 1531293 w 1808975"/>
                  <a:gd name="connsiteY2" fmla="*/ 0 h 923504"/>
                  <a:gd name="connsiteX3" fmla="*/ 1685213 w 1808975"/>
                  <a:gd name="connsiteY3" fmla="*/ 153920 h 923504"/>
                  <a:gd name="connsiteX4" fmla="*/ 1685150 w 1808975"/>
                  <a:gd name="connsiteY4" fmla="*/ 447254 h 923504"/>
                  <a:gd name="connsiteX5" fmla="*/ 1808975 w 1808975"/>
                  <a:gd name="connsiteY5" fmla="*/ 675854 h 923504"/>
                  <a:gd name="connsiteX6" fmla="*/ 1685213 w 1808975"/>
                  <a:gd name="connsiteY6" fmla="*/ 769584 h 923504"/>
                  <a:gd name="connsiteX7" fmla="*/ 1531293 w 1808975"/>
                  <a:gd name="connsiteY7" fmla="*/ 923504 h 923504"/>
                  <a:gd name="connsiteX8" fmla="*/ 153920 w 1808975"/>
                  <a:gd name="connsiteY8" fmla="*/ 923504 h 923504"/>
                  <a:gd name="connsiteX9" fmla="*/ 0 w 1808975"/>
                  <a:gd name="connsiteY9" fmla="*/ 769584 h 923504"/>
                  <a:gd name="connsiteX10" fmla="*/ 0 w 1808975"/>
                  <a:gd name="connsiteY10" fmla="*/ 153920 h 923504"/>
                  <a:gd name="connsiteX0" fmla="*/ 0 w 1808975"/>
                  <a:gd name="connsiteY0" fmla="*/ 153920 h 923504"/>
                  <a:gd name="connsiteX1" fmla="*/ 153920 w 1808975"/>
                  <a:gd name="connsiteY1" fmla="*/ 0 h 923504"/>
                  <a:gd name="connsiteX2" fmla="*/ 1531293 w 1808975"/>
                  <a:gd name="connsiteY2" fmla="*/ 0 h 923504"/>
                  <a:gd name="connsiteX3" fmla="*/ 1685213 w 1808975"/>
                  <a:gd name="connsiteY3" fmla="*/ 153920 h 923504"/>
                  <a:gd name="connsiteX4" fmla="*/ 1685150 w 1808975"/>
                  <a:gd name="connsiteY4" fmla="*/ 447254 h 923504"/>
                  <a:gd name="connsiteX5" fmla="*/ 1808975 w 1808975"/>
                  <a:gd name="connsiteY5" fmla="*/ 675854 h 923504"/>
                  <a:gd name="connsiteX6" fmla="*/ 1685213 w 1808975"/>
                  <a:gd name="connsiteY6" fmla="*/ 769584 h 923504"/>
                  <a:gd name="connsiteX7" fmla="*/ 1531293 w 1808975"/>
                  <a:gd name="connsiteY7" fmla="*/ 923504 h 923504"/>
                  <a:gd name="connsiteX8" fmla="*/ 153920 w 1808975"/>
                  <a:gd name="connsiteY8" fmla="*/ 923504 h 923504"/>
                  <a:gd name="connsiteX9" fmla="*/ 0 w 1808975"/>
                  <a:gd name="connsiteY9" fmla="*/ 769584 h 923504"/>
                  <a:gd name="connsiteX10" fmla="*/ 0 w 1808975"/>
                  <a:gd name="connsiteY10" fmla="*/ 153920 h 923504"/>
                  <a:gd name="connsiteX0" fmla="*/ 0 w 1808975"/>
                  <a:gd name="connsiteY0" fmla="*/ 153920 h 923504"/>
                  <a:gd name="connsiteX1" fmla="*/ 153920 w 1808975"/>
                  <a:gd name="connsiteY1" fmla="*/ 0 h 923504"/>
                  <a:gd name="connsiteX2" fmla="*/ 1531293 w 1808975"/>
                  <a:gd name="connsiteY2" fmla="*/ 0 h 923504"/>
                  <a:gd name="connsiteX3" fmla="*/ 1685213 w 1808975"/>
                  <a:gd name="connsiteY3" fmla="*/ 153920 h 923504"/>
                  <a:gd name="connsiteX4" fmla="*/ 1685150 w 1808975"/>
                  <a:gd name="connsiteY4" fmla="*/ 447254 h 923504"/>
                  <a:gd name="connsiteX5" fmla="*/ 1808975 w 1808975"/>
                  <a:gd name="connsiteY5" fmla="*/ 675854 h 923504"/>
                  <a:gd name="connsiteX6" fmla="*/ 1685213 w 1808975"/>
                  <a:gd name="connsiteY6" fmla="*/ 769584 h 923504"/>
                  <a:gd name="connsiteX7" fmla="*/ 1531293 w 1808975"/>
                  <a:gd name="connsiteY7" fmla="*/ 923504 h 923504"/>
                  <a:gd name="connsiteX8" fmla="*/ 153920 w 1808975"/>
                  <a:gd name="connsiteY8" fmla="*/ 923504 h 923504"/>
                  <a:gd name="connsiteX9" fmla="*/ 0 w 1808975"/>
                  <a:gd name="connsiteY9" fmla="*/ 769584 h 923504"/>
                  <a:gd name="connsiteX10" fmla="*/ 0 w 1808975"/>
                  <a:gd name="connsiteY10" fmla="*/ 153920 h 923504"/>
                  <a:gd name="connsiteX0" fmla="*/ 0 w 1809809"/>
                  <a:gd name="connsiteY0" fmla="*/ 153920 h 923504"/>
                  <a:gd name="connsiteX1" fmla="*/ 153920 w 1809809"/>
                  <a:gd name="connsiteY1" fmla="*/ 0 h 923504"/>
                  <a:gd name="connsiteX2" fmla="*/ 1531293 w 1809809"/>
                  <a:gd name="connsiteY2" fmla="*/ 0 h 923504"/>
                  <a:gd name="connsiteX3" fmla="*/ 1685213 w 1809809"/>
                  <a:gd name="connsiteY3" fmla="*/ 153920 h 923504"/>
                  <a:gd name="connsiteX4" fmla="*/ 1685150 w 1809809"/>
                  <a:gd name="connsiteY4" fmla="*/ 447254 h 923504"/>
                  <a:gd name="connsiteX5" fmla="*/ 1808975 w 1809809"/>
                  <a:gd name="connsiteY5" fmla="*/ 675854 h 923504"/>
                  <a:gd name="connsiteX6" fmla="*/ 1685213 w 1809809"/>
                  <a:gd name="connsiteY6" fmla="*/ 769584 h 923504"/>
                  <a:gd name="connsiteX7" fmla="*/ 1531293 w 1809809"/>
                  <a:gd name="connsiteY7" fmla="*/ 923504 h 923504"/>
                  <a:gd name="connsiteX8" fmla="*/ 153920 w 1809809"/>
                  <a:gd name="connsiteY8" fmla="*/ 923504 h 923504"/>
                  <a:gd name="connsiteX9" fmla="*/ 0 w 1809809"/>
                  <a:gd name="connsiteY9" fmla="*/ 769584 h 923504"/>
                  <a:gd name="connsiteX10" fmla="*/ 0 w 1809809"/>
                  <a:gd name="connsiteY10" fmla="*/ 153920 h 923504"/>
                  <a:gd name="connsiteX0" fmla="*/ 0 w 1809809"/>
                  <a:gd name="connsiteY0" fmla="*/ 153920 h 923504"/>
                  <a:gd name="connsiteX1" fmla="*/ 153920 w 1809809"/>
                  <a:gd name="connsiteY1" fmla="*/ 0 h 923504"/>
                  <a:gd name="connsiteX2" fmla="*/ 1531293 w 1809809"/>
                  <a:gd name="connsiteY2" fmla="*/ 0 h 923504"/>
                  <a:gd name="connsiteX3" fmla="*/ 1685213 w 1809809"/>
                  <a:gd name="connsiteY3" fmla="*/ 153920 h 923504"/>
                  <a:gd name="connsiteX4" fmla="*/ 1685150 w 1809809"/>
                  <a:gd name="connsiteY4" fmla="*/ 447254 h 923504"/>
                  <a:gd name="connsiteX5" fmla="*/ 1808975 w 1809809"/>
                  <a:gd name="connsiteY5" fmla="*/ 672679 h 923504"/>
                  <a:gd name="connsiteX6" fmla="*/ 1685213 w 1809809"/>
                  <a:gd name="connsiteY6" fmla="*/ 769584 h 923504"/>
                  <a:gd name="connsiteX7" fmla="*/ 1531293 w 1809809"/>
                  <a:gd name="connsiteY7" fmla="*/ 923504 h 923504"/>
                  <a:gd name="connsiteX8" fmla="*/ 153920 w 1809809"/>
                  <a:gd name="connsiteY8" fmla="*/ 923504 h 923504"/>
                  <a:gd name="connsiteX9" fmla="*/ 0 w 1809809"/>
                  <a:gd name="connsiteY9" fmla="*/ 769584 h 923504"/>
                  <a:gd name="connsiteX10" fmla="*/ 0 w 1809809"/>
                  <a:gd name="connsiteY10" fmla="*/ 153920 h 923504"/>
                  <a:gd name="connsiteX0" fmla="*/ 0 w 1809809"/>
                  <a:gd name="connsiteY0" fmla="*/ 153920 h 923504"/>
                  <a:gd name="connsiteX1" fmla="*/ 153920 w 1809809"/>
                  <a:gd name="connsiteY1" fmla="*/ 0 h 923504"/>
                  <a:gd name="connsiteX2" fmla="*/ 1531293 w 1809809"/>
                  <a:gd name="connsiteY2" fmla="*/ 0 h 923504"/>
                  <a:gd name="connsiteX3" fmla="*/ 1685213 w 1809809"/>
                  <a:gd name="connsiteY3" fmla="*/ 153920 h 923504"/>
                  <a:gd name="connsiteX4" fmla="*/ 1685150 w 1809809"/>
                  <a:gd name="connsiteY4" fmla="*/ 447254 h 923504"/>
                  <a:gd name="connsiteX5" fmla="*/ 1808975 w 1809809"/>
                  <a:gd name="connsiteY5" fmla="*/ 672679 h 923504"/>
                  <a:gd name="connsiteX6" fmla="*/ 1685213 w 1809809"/>
                  <a:gd name="connsiteY6" fmla="*/ 769584 h 923504"/>
                  <a:gd name="connsiteX7" fmla="*/ 1531293 w 1809809"/>
                  <a:gd name="connsiteY7" fmla="*/ 923504 h 923504"/>
                  <a:gd name="connsiteX8" fmla="*/ 153920 w 1809809"/>
                  <a:gd name="connsiteY8" fmla="*/ 923504 h 923504"/>
                  <a:gd name="connsiteX9" fmla="*/ 0 w 1809809"/>
                  <a:gd name="connsiteY9" fmla="*/ 769584 h 923504"/>
                  <a:gd name="connsiteX10" fmla="*/ 0 w 1809809"/>
                  <a:gd name="connsiteY10" fmla="*/ 153920 h 923504"/>
                  <a:gd name="connsiteX0" fmla="*/ 0 w 1809809"/>
                  <a:gd name="connsiteY0" fmla="*/ 153920 h 923504"/>
                  <a:gd name="connsiteX1" fmla="*/ 153920 w 1809809"/>
                  <a:gd name="connsiteY1" fmla="*/ 0 h 923504"/>
                  <a:gd name="connsiteX2" fmla="*/ 1531293 w 1809809"/>
                  <a:gd name="connsiteY2" fmla="*/ 0 h 923504"/>
                  <a:gd name="connsiteX3" fmla="*/ 1685213 w 1809809"/>
                  <a:gd name="connsiteY3" fmla="*/ 153920 h 923504"/>
                  <a:gd name="connsiteX4" fmla="*/ 1681975 w 1809809"/>
                  <a:gd name="connsiteY4" fmla="*/ 675854 h 923504"/>
                  <a:gd name="connsiteX5" fmla="*/ 1808975 w 1809809"/>
                  <a:gd name="connsiteY5" fmla="*/ 672679 h 923504"/>
                  <a:gd name="connsiteX6" fmla="*/ 1685213 w 1809809"/>
                  <a:gd name="connsiteY6" fmla="*/ 769584 h 923504"/>
                  <a:gd name="connsiteX7" fmla="*/ 1531293 w 1809809"/>
                  <a:gd name="connsiteY7" fmla="*/ 923504 h 923504"/>
                  <a:gd name="connsiteX8" fmla="*/ 153920 w 1809809"/>
                  <a:gd name="connsiteY8" fmla="*/ 923504 h 923504"/>
                  <a:gd name="connsiteX9" fmla="*/ 0 w 1809809"/>
                  <a:gd name="connsiteY9" fmla="*/ 769584 h 923504"/>
                  <a:gd name="connsiteX10" fmla="*/ 0 w 1809809"/>
                  <a:gd name="connsiteY10" fmla="*/ 153920 h 923504"/>
                  <a:gd name="connsiteX0" fmla="*/ 0 w 1809809"/>
                  <a:gd name="connsiteY0" fmla="*/ 153920 h 923504"/>
                  <a:gd name="connsiteX1" fmla="*/ 153920 w 1809809"/>
                  <a:gd name="connsiteY1" fmla="*/ 0 h 923504"/>
                  <a:gd name="connsiteX2" fmla="*/ 1531293 w 1809809"/>
                  <a:gd name="connsiteY2" fmla="*/ 0 h 923504"/>
                  <a:gd name="connsiteX3" fmla="*/ 1685213 w 1809809"/>
                  <a:gd name="connsiteY3" fmla="*/ 153920 h 923504"/>
                  <a:gd name="connsiteX4" fmla="*/ 1681975 w 1809809"/>
                  <a:gd name="connsiteY4" fmla="*/ 675854 h 923504"/>
                  <a:gd name="connsiteX5" fmla="*/ 1808975 w 1809809"/>
                  <a:gd name="connsiteY5" fmla="*/ 745704 h 923504"/>
                  <a:gd name="connsiteX6" fmla="*/ 1685213 w 1809809"/>
                  <a:gd name="connsiteY6" fmla="*/ 769584 h 923504"/>
                  <a:gd name="connsiteX7" fmla="*/ 1531293 w 1809809"/>
                  <a:gd name="connsiteY7" fmla="*/ 923504 h 923504"/>
                  <a:gd name="connsiteX8" fmla="*/ 153920 w 1809809"/>
                  <a:gd name="connsiteY8" fmla="*/ 923504 h 923504"/>
                  <a:gd name="connsiteX9" fmla="*/ 0 w 1809809"/>
                  <a:gd name="connsiteY9" fmla="*/ 769584 h 923504"/>
                  <a:gd name="connsiteX10" fmla="*/ 0 w 1809809"/>
                  <a:gd name="connsiteY10" fmla="*/ 153920 h 923504"/>
                  <a:gd name="connsiteX0" fmla="*/ 0 w 1809809"/>
                  <a:gd name="connsiteY0" fmla="*/ 153920 h 923504"/>
                  <a:gd name="connsiteX1" fmla="*/ 153920 w 1809809"/>
                  <a:gd name="connsiteY1" fmla="*/ 0 h 923504"/>
                  <a:gd name="connsiteX2" fmla="*/ 1531293 w 1809809"/>
                  <a:gd name="connsiteY2" fmla="*/ 0 h 923504"/>
                  <a:gd name="connsiteX3" fmla="*/ 1685213 w 1809809"/>
                  <a:gd name="connsiteY3" fmla="*/ 153920 h 923504"/>
                  <a:gd name="connsiteX4" fmla="*/ 1681975 w 1809809"/>
                  <a:gd name="connsiteY4" fmla="*/ 675854 h 923504"/>
                  <a:gd name="connsiteX5" fmla="*/ 1808975 w 1809809"/>
                  <a:gd name="connsiteY5" fmla="*/ 745704 h 923504"/>
                  <a:gd name="connsiteX6" fmla="*/ 1685213 w 1809809"/>
                  <a:gd name="connsiteY6" fmla="*/ 769584 h 923504"/>
                  <a:gd name="connsiteX7" fmla="*/ 1531293 w 1809809"/>
                  <a:gd name="connsiteY7" fmla="*/ 923504 h 923504"/>
                  <a:gd name="connsiteX8" fmla="*/ 153920 w 1809809"/>
                  <a:gd name="connsiteY8" fmla="*/ 923504 h 923504"/>
                  <a:gd name="connsiteX9" fmla="*/ 0 w 1809809"/>
                  <a:gd name="connsiteY9" fmla="*/ 769584 h 923504"/>
                  <a:gd name="connsiteX10" fmla="*/ 0 w 1809809"/>
                  <a:gd name="connsiteY10" fmla="*/ 153920 h 923504"/>
                  <a:gd name="connsiteX0" fmla="*/ 0 w 1809809"/>
                  <a:gd name="connsiteY0" fmla="*/ 153920 h 923504"/>
                  <a:gd name="connsiteX1" fmla="*/ 153920 w 1809809"/>
                  <a:gd name="connsiteY1" fmla="*/ 0 h 923504"/>
                  <a:gd name="connsiteX2" fmla="*/ 1531293 w 1809809"/>
                  <a:gd name="connsiteY2" fmla="*/ 0 h 923504"/>
                  <a:gd name="connsiteX3" fmla="*/ 1685213 w 1809809"/>
                  <a:gd name="connsiteY3" fmla="*/ 153920 h 923504"/>
                  <a:gd name="connsiteX4" fmla="*/ 1681975 w 1809809"/>
                  <a:gd name="connsiteY4" fmla="*/ 675854 h 923504"/>
                  <a:gd name="connsiteX5" fmla="*/ 1808975 w 1809809"/>
                  <a:gd name="connsiteY5" fmla="*/ 745704 h 923504"/>
                  <a:gd name="connsiteX6" fmla="*/ 1685213 w 1809809"/>
                  <a:gd name="connsiteY6" fmla="*/ 769584 h 923504"/>
                  <a:gd name="connsiteX7" fmla="*/ 1531293 w 1809809"/>
                  <a:gd name="connsiteY7" fmla="*/ 923504 h 923504"/>
                  <a:gd name="connsiteX8" fmla="*/ 153920 w 1809809"/>
                  <a:gd name="connsiteY8" fmla="*/ 923504 h 923504"/>
                  <a:gd name="connsiteX9" fmla="*/ 0 w 1809809"/>
                  <a:gd name="connsiteY9" fmla="*/ 769584 h 923504"/>
                  <a:gd name="connsiteX10" fmla="*/ 0 w 1809809"/>
                  <a:gd name="connsiteY10" fmla="*/ 153920 h 923504"/>
                  <a:gd name="connsiteX0" fmla="*/ 0 w 1809809"/>
                  <a:gd name="connsiteY0" fmla="*/ 153920 h 923504"/>
                  <a:gd name="connsiteX1" fmla="*/ 153920 w 1809809"/>
                  <a:gd name="connsiteY1" fmla="*/ 0 h 923504"/>
                  <a:gd name="connsiteX2" fmla="*/ 1531293 w 1809809"/>
                  <a:gd name="connsiteY2" fmla="*/ 0 h 923504"/>
                  <a:gd name="connsiteX3" fmla="*/ 1685213 w 1809809"/>
                  <a:gd name="connsiteY3" fmla="*/ 153920 h 923504"/>
                  <a:gd name="connsiteX4" fmla="*/ 1681975 w 1809809"/>
                  <a:gd name="connsiteY4" fmla="*/ 675854 h 923504"/>
                  <a:gd name="connsiteX5" fmla="*/ 1808975 w 1809809"/>
                  <a:gd name="connsiteY5" fmla="*/ 745704 h 923504"/>
                  <a:gd name="connsiteX6" fmla="*/ 1685213 w 1809809"/>
                  <a:gd name="connsiteY6" fmla="*/ 769584 h 923504"/>
                  <a:gd name="connsiteX7" fmla="*/ 1531293 w 1809809"/>
                  <a:gd name="connsiteY7" fmla="*/ 923504 h 923504"/>
                  <a:gd name="connsiteX8" fmla="*/ 153920 w 1809809"/>
                  <a:gd name="connsiteY8" fmla="*/ 923504 h 923504"/>
                  <a:gd name="connsiteX9" fmla="*/ 0 w 1809809"/>
                  <a:gd name="connsiteY9" fmla="*/ 769584 h 923504"/>
                  <a:gd name="connsiteX10" fmla="*/ 0 w 1809809"/>
                  <a:gd name="connsiteY10" fmla="*/ 153920 h 923504"/>
                  <a:gd name="connsiteX0" fmla="*/ 0 w 1809809"/>
                  <a:gd name="connsiteY0" fmla="*/ 153920 h 923504"/>
                  <a:gd name="connsiteX1" fmla="*/ 153920 w 1809809"/>
                  <a:gd name="connsiteY1" fmla="*/ 0 h 923504"/>
                  <a:gd name="connsiteX2" fmla="*/ 1531293 w 1809809"/>
                  <a:gd name="connsiteY2" fmla="*/ 0 h 923504"/>
                  <a:gd name="connsiteX3" fmla="*/ 1685213 w 1809809"/>
                  <a:gd name="connsiteY3" fmla="*/ 153920 h 923504"/>
                  <a:gd name="connsiteX4" fmla="*/ 1685803 w 1809809"/>
                  <a:gd name="connsiteY4" fmla="*/ 576342 h 923504"/>
                  <a:gd name="connsiteX5" fmla="*/ 1808975 w 1809809"/>
                  <a:gd name="connsiteY5" fmla="*/ 745704 h 923504"/>
                  <a:gd name="connsiteX6" fmla="*/ 1685213 w 1809809"/>
                  <a:gd name="connsiteY6" fmla="*/ 769584 h 923504"/>
                  <a:gd name="connsiteX7" fmla="*/ 1531293 w 1809809"/>
                  <a:gd name="connsiteY7" fmla="*/ 923504 h 923504"/>
                  <a:gd name="connsiteX8" fmla="*/ 153920 w 1809809"/>
                  <a:gd name="connsiteY8" fmla="*/ 923504 h 923504"/>
                  <a:gd name="connsiteX9" fmla="*/ 0 w 1809809"/>
                  <a:gd name="connsiteY9" fmla="*/ 769584 h 923504"/>
                  <a:gd name="connsiteX10" fmla="*/ 0 w 1809809"/>
                  <a:gd name="connsiteY10" fmla="*/ 153920 h 923504"/>
                  <a:gd name="connsiteX0" fmla="*/ 0 w 1806003"/>
                  <a:gd name="connsiteY0" fmla="*/ 153920 h 923504"/>
                  <a:gd name="connsiteX1" fmla="*/ 153920 w 1806003"/>
                  <a:gd name="connsiteY1" fmla="*/ 0 h 923504"/>
                  <a:gd name="connsiteX2" fmla="*/ 1531293 w 1806003"/>
                  <a:gd name="connsiteY2" fmla="*/ 0 h 923504"/>
                  <a:gd name="connsiteX3" fmla="*/ 1685213 w 1806003"/>
                  <a:gd name="connsiteY3" fmla="*/ 153920 h 923504"/>
                  <a:gd name="connsiteX4" fmla="*/ 1685803 w 1806003"/>
                  <a:gd name="connsiteY4" fmla="*/ 576342 h 923504"/>
                  <a:gd name="connsiteX5" fmla="*/ 1805147 w 1806003"/>
                  <a:gd name="connsiteY5" fmla="*/ 671070 h 923504"/>
                  <a:gd name="connsiteX6" fmla="*/ 1685213 w 1806003"/>
                  <a:gd name="connsiteY6" fmla="*/ 769584 h 923504"/>
                  <a:gd name="connsiteX7" fmla="*/ 1531293 w 1806003"/>
                  <a:gd name="connsiteY7" fmla="*/ 923504 h 923504"/>
                  <a:gd name="connsiteX8" fmla="*/ 153920 w 1806003"/>
                  <a:gd name="connsiteY8" fmla="*/ 923504 h 923504"/>
                  <a:gd name="connsiteX9" fmla="*/ 0 w 1806003"/>
                  <a:gd name="connsiteY9" fmla="*/ 769584 h 923504"/>
                  <a:gd name="connsiteX10" fmla="*/ 0 w 1806003"/>
                  <a:gd name="connsiteY10" fmla="*/ 153920 h 923504"/>
                  <a:gd name="connsiteX0" fmla="*/ 0 w 1805161"/>
                  <a:gd name="connsiteY0" fmla="*/ 153920 h 923504"/>
                  <a:gd name="connsiteX1" fmla="*/ 153920 w 1805161"/>
                  <a:gd name="connsiteY1" fmla="*/ 0 h 923504"/>
                  <a:gd name="connsiteX2" fmla="*/ 1531293 w 1805161"/>
                  <a:gd name="connsiteY2" fmla="*/ 0 h 923504"/>
                  <a:gd name="connsiteX3" fmla="*/ 1685213 w 1805161"/>
                  <a:gd name="connsiteY3" fmla="*/ 153920 h 923504"/>
                  <a:gd name="connsiteX4" fmla="*/ 1685803 w 1805161"/>
                  <a:gd name="connsiteY4" fmla="*/ 576342 h 923504"/>
                  <a:gd name="connsiteX5" fmla="*/ 1805147 w 1805161"/>
                  <a:gd name="connsiteY5" fmla="*/ 671070 h 923504"/>
                  <a:gd name="connsiteX6" fmla="*/ 1685213 w 1805161"/>
                  <a:gd name="connsiteY6" fmla="*/ 769584 h 923504"/>
                  <a:gd name="connsiteX7" fmla="*/ 1531293 w 1805161"/>
                  <a:gd name="connsiteY7" fmla="*/ 923504 h 923504"/>
                  <a:gd name="connsiteX8" fmla="*/ 153920 w 1805161"/>
                  <a:gd name="connsiteY8" fmla="*/ 923504 h 923504"/>
                  <a:gd name="connsiteX9" fmla="*/ 0 w 1805161"/>
                  <a:gd name="connsiteY9" fmla="*/ 769584 h 923504"/>
                  <a:gd name="connsiteX10" fmla="*/ 0 w 1805161"/>
                  <a:gd name="connsiteY10" fmla="*/ 153920 h 923504"/>
                  <a:gd name="connsiteX0" fmla="*/ 0 w 1805161"/>
                  <a:gd name="connsiteY0" fmla="*/ 153920 h 923504"/>
                  <a:gd name="connsiteX1" fmla="*/ 153920 w 1805161"/>
                  <a:gd name="connsiteY1" fmla="*/ 0 h 923504"/>
                  <a:gd name="connsiteX2" fmla="*/ 1531293 w 1805161"/>
                  <a:gd name="connsiteY2" fmla="*/ 0 h 923504"/>
                  <a:gd name="connsiteX3" fmla="*/ 1685213 w 1805161"/>
                  <a:gd name="connsiteY3" fmla="*/ 153920 h 923504"/>
                  <a:gd name="connsiteX4" fmla="*/ 1685803 w 1805161"/>
                  <a:gd name="connsiteY4" fmla="*/ 576342 h 923504"/>
                  <a:gd name="connsiteX5" fmla="*/ 1805147 w 1805161"/>
                  <a:gd name="connsiteY5" fmla="*/ 671070 h 923504"/>
                  <a:gd name="connsiteX6" fmla="*/ 1685213 w 1805161"/>
                  <a:gd name="connsiteY6" fmla="*/ 769584 h 923504"/>
                  <a:gd name="connsiteX7" fmla="*/ 1531293 w 1805161"/>
                  <a:gd name="connsiteY7" fmla="*/ 923504 h 923504"/>
                  <a:gd name="connsiteX8" fmla="*/ 153920 w 1805161"/>
                  <a:gd name="connsiteY8" fmla="*/ 923504 h 923504"/>
                  <a:gd name="connsiteX9" fmla="*/ 0 w 1805161"/>
                  <a:gd name="connsiteY9" fmla="*/ 769584 h 923504"/>
                  <a:gd name="connsiteX10" fmla="*/ 0 w 1805161"/>
                  <a:gd name="connsiteY10" fmla="*/ 153920 h 923504"/>
                  <a:gd name="connsiteX0" fmla="*/ 0 w 1801335"/>
                  <a:gd name="connsiteY0" fmla="*/ 153920 h 923504"/>
                  <a:gd name="connsiteX1" fmla="*/ 153920 w 1801335"/>
                  <a:gd name="connsiteY1" fmla="*/ 0 h 923504"/>
                  <a:gd name="connsiteX2" fmla="*/ 1531293 w 1801335"/>
                  <a:gd name="connsiteY2" fmla="*/ 0 h 923504"/>
                  <a:gd name="connsiteX3" fmla="*/ 1685213 w 1801335"/>
                  <a:gd name="connsiteY3" fmla="*/ 153920 h 923504"/>
                  <a:gd name="connsiteX4" fmla="*/ 1685803 w 1801335"/>
                  <a:gd name="connsiteY4" fmla="*/ 576342 h 923504"/>
                  <a:gd name="connsiteX5" fmla="*/ 1801320 w 1801335"/>
                  <a:gd name="connsiteY5" fmla="*/ 674897 h 923504"/>
                  <a:gd name="connsiteX6" fmla="*/ 1685213 w 1801335"/>
                  <a:gd name="connsiteY6" fmla="*/ 769584 h 923504"/>
                  <a:gd name="connsiteX7" fmla="*/ 1531293 w 1801335"/>
                  <a:gd name="connsiteY7" fmla="*/ 923504 h 923504"/>
                  <a:gd name="connsiteX8" fmla="*/ 153920 w 1801335"/>
                  <a:gd name="connsiteY8" fmla="*/ 923504 h 923504"/>
                  <a:gd name="connsiteX9" fmla="*/ 0 w 1801335"/>
                  <a:gd name="connsiteY9" fmla="*/ 769584 h 923504"/>
                  <a:gd name="connsiteX10" fmla="*/ 0 w 1801335"/>
                  <a:gd name="connsiteY10" fmla="*/ 153920 h 923504"/>
                  <a:gd name="connsiteX0" fmla="*/ 0 w 1801335"/>
                  <a:gd name="connsiteY0" fmla="*/ 153920 h 923504"/>
                  <a:gd name="connsiteX1" fmla="*/ 153920 w 1801335"/>
                  <a:gd name="connsiteY1" fmla="*/ 0 h 923504"/>
                  <a:gd name="connsiteX2" fmla="*/ 1531293 w 1801335"/>
                  <a:gd name="connsiteY2" fmla="*/ 0 h 923504"/>
                  <a:gd name="connsiteX3" fmla="*/ 1685213 w 1801335"/>
                  <a:gd name="connsiteY3" fmla="*/ 153920 h 923504"/>
                  <a:gd name="connsiteX4" fmla="*/ 1685803 w 1801335"/>
                  <a:gd name="connsiteY4" fmla="*/ 576342 h 923504"/>
                  <a:gd name="connsiteX5" fmla="*/ 1801320 w 1801335"/>
                  <a:gd name="connsiteY5" fmla="*/ 674897 h 923504"/>
                  <a:gd name="connsiteX6" fmla="*/ 1685213 w 1801335"/>
                  <a:gd name="connsiteY6" fmla="*/ 769584 h 923504"/>
                  <a:gd name="connsiteX7" fmla="*/ 1531293 w 1801335"/>
                  <a:gd name="connsiteY7" fmla="*/ 923504 h 923504"/>
                  <a:gd name="connsiteX8" fmla="*/ 153920 w 1801335"/>
                  <a:gd name="connsiteY8" fmla="*/ 923504 h 923504"/>
                  <a:gd name="connsiteX9" fmla="*/ 0 w 1801335"/>
                  <a:gd name="connsiteY9" fmla="*/ 769584 h 923504"/>
                  <a:gd name="connsiteX10" fmla="*/ 0 w 1801335"/>
                  <a:gd name="connsiteY10" fmla="*/ 153920 h 923504"/>
                  <a:gd name="connsiteX0" fmla="*/ 0 w 1801335"/>
                  <a:gd name="connsiteY0" fmla="*/ 153920 h 923504"/>
                  <a:gd name="connsiteX1" fmla="*/ 153920 w 1801335"/>
                  <a:gd name="connsiteY1" fmla="*/ 0 h 923504"/>
                  <a:gd name="connsiteX2" fmla="*/ 1531293 w 1801335"/>
                  <a:gd name="connsiteY2" fmla="*/ 0 h 923504"/>
                  <a:gd name="connsiteX3" fmla="*/ 1685213 w 1801335"/>
                  <a:gd name="connsiteY3" fmla="*/ 153920 h 923504"/>
                  <a:gd name="connsiteX4" fmla="*/ 1685803 w 1801335"/>
                  <a:gd name="connsiteY4" fmla="*/ 576342 h 923504"/>
                  <a:gd name="connsiteX5" fmla="*/ 1801320 w 1801335"/>
                  <a:gd name="connsiteY5" fmla="*/ 674897 h 923504"/>
                  <a:gd name="connsiteX6" fmla="*/ 1685213 w 1801335"/>
                  <a:gd name="connsiteY6" fmla="*/ 769584 h 923504"/>
                  <a:gd name="connsiteX7" fmla="*/ 1531293 w 1801335"/>
                  <a:gd name="connsiteY7" fmla="*/ 923504 h 923504"/>
                  <a:gd name="connsiteX8" fmla="*/ 153920 w 1801335"/>
                  <a:gd name="connsiteY8" fmla="*/ 923504 h 923504"/>
                  <a:gd name="connsiteX9" fmla="*/ 0 w 1801335"/>
                  <a:gd name="connsiteY9" fmla="*/ 769584 h 923504"/>
                  <a:gd name="connsiteX10" fmla="*/ 0 w 1801335"/>
                  <a:gd name="connsiteY10" fmla="*/ 153920 h 923504"/>
                  <a:gd name="connsiteX0" fmla="*/ 0 w 1801335"/>
                  <a:gd name="connsiteY0" fmla="*/ 153920 h 923504"/>
                  <a:gd name="connsiteX1" fmla="*/ 153920 w 1801335"/>
                  <a:gd name="connsiteY1" fmla="*/ 0 h 923504"/>
                  <a:gd name="connsiteX2" fmla="*/ 1531293 w 1801335"/>
                  <a:gd name="connsiteY2" fmla="*/ 0 h 923504"/>
                  <a:gd name="connsiteX3" fmla="*/ 1685213 w 1801335"/>
                  <a:gd name="connsiteY3" fmla="*/ 153920 h 923504"/>
                  <a:gd name="connsiteX4" fmla="*/ 1685803 w 1801335"/>
                  <a:gd name="connsiteY4" fmla="*/ 576342 h 923504"/>
                  <a:gd name="connsiteX5" fmla="*/ 1801320 w 1801335"/>
                  <a:gd name="connsiteY5" fmla="*/ 674897 h 923504"/>
                  <a:gd name="connsiteX6" fmla="*/ 1685213 w 1801335"/>
                  <a:gd name="connsiteY6" fmla="*/ 769584 h 923504"/>
                  <a:gd name="connsiteX7" fmla="*/ 1531293 w 1801335"/>
                  <a:gd name="connsiteY7" fmla="*/ 923504 h 923504"/>
                  <a:gd name="connsiteX8" fmla="*/ 153920 w 1801335"/>
                  <a:gd name="connsiteY8" fmla="*/ 923504 h 923504"/>
                  <a:gd name="connsiteX9" fmla="*/ 0 w 1801335"/>
                  <a:gd name="connsiteY9" fmla="*/ 769584 h 923504"/>
                  <a:gd name="connsiteX10" fmla="*/ 0 w 1801335"/>
                  <a:gd name="connsiteY10" fmla="*/ 153920 h 923504"/>
                  <a:gd name="connsiteX0" fmla="*/ 0 w 1801335"/>
                  <a:gd name="connsiteY0" fmla="*/ 153920 h 923504"/>
                  <a:gd name="connsiteX1" fmla="*/ 153920 w 1801335"/>
                  <a:gd name="connsiteY1" fmla="*/ 0 h 923504"/>
                  <a:gd name="connsiteX2" fmla="*/ 1531293 w 1801335"/>
                  <a:gd name="connsiteY2" fmla="*/ 0 h 923504"/>
                  <a:gd name="connsiteX3" fmla="*/ 1685213 w 1801335"/>
                  <a:gd name="connsiteY3" fmla="*/ 153920 h 923504"/>
                  <a:gd name="connsiteX4" fmla="*/ 1685803 w 1801335"/>
                  <a:gd name="connsiteY4" fmla="*/ 576342 h 923504"/>
                  <a:gd name="connsiteX5" fmla="*/ 1801320 w 1801335"/>
                  <a:gd name="connsiteY5" fmla="*/ 674897 h 923504"/>
                  <a:gd name="connsiteX6" fmla="*/ 1685213 w 1801335"/>
                  <a:gd name="connsiteY6" fmla="*/ 769584 h 923504"/>
                  <a:gd name="connsiteX7" fmla="*/ 1531293 w 1801335"/>
                  <a:gd name="connsiteY7" fmla="*/ 923504 h 923504"/>
                  <a:gd name="connsiteX8" fmla="*/ 153920 w 1801335"/>
                  <a:gd name="connsiteY8" fmla="*/ 923504 h 923504"/>
                  <a:gd name="connsiteX9" fmla="*/ 0 w 1801335"/>
                  <a:gd name="connsiteY9" fmla="*/ 769584 h 923504"/>
                  <a:gd name="connsiteX10" fmla="*/ 0 w 1801335"/>
                  <a:gd name="connsiteY10" fmla="*/ 153920 h 923504"/>
                  <a:gd name="connsiteX0" fmla="*/ 0 w 1801335"/>
                  <a:gd name="connsiteY0" fmla="*/ 153920 h 923504"/>
                  <a:gd name="connsiteX1" fmla="*/ 153920 w 1801335"/>
                  <a:gd name="connsiteY1" fmla="*/ 0 h 923504"/>
                  <a:gd name="connsiteX2" fmla="*/ 1531293 w 1801335"/>
                  <a:gd name="connsiteY2" fmla="*/ 0 h 923504"/>
                  <a:gd name="connsiteX3" fmla="*/ 1685213 w 1801335"/>
                  <a:gd name="connsiteY3" fmla="*/ 153920 h 923504"/>
                  <a:gd name="connsiteX4" fmla="*/ 1685803 w 1801335"/>
                  <a:gd name="connsiteY4" fmla="*/ 576342 h 923504"/>
                  <a:gd name="connsiteX5" fmla="*/ 1801320 w 1801335"/>
                  <a:gd name="connsiteY5" fmla="*/ 674897 h 923504"/>
                  <a:gd name="connsiteX6" fmla="*/ 1685213 w 1801335"/>
                  <a:gd name="connsiteY6" fmla="*/ 769584 h 923504"/>
                  <a:gd name="connsiteX7" fmla="*/ 1531293 w 1801335"/>
                  <a:gd name="connsiteY7" fmla="*/ 923504 h 923504"/>
                  <a:gd name="connsiteX8" fmla="*/ 153920 w 1801335"/>
                  <a:gd name="connsiteY8" fmla="*/ 923504 h 923504"/>
                  <a:gd name="connsiteX9" fmla="*/ 0 w 1801335"/>
                  <a:gd name="connsiteY9" fmla="*/ 769584 h 923504"/>
                  <a:gd name="connsiteX10" fmla="*/ 0 w 1801335"/>
                  <a:gd name="connsiteY10" fmla="*/ 153920 h 923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801335" h="923504">
                    <a:moveTo>
                      <a:pt x="0" y="153920"/>
                    </a:moveTo>
                    <a:cubicBezTo>
                      <a:pt x="0" y="68912"/>
                      <a:pt x="68912" y="0"/>
                      <a:pt x="153920" y="0"/>
                    </a:cubicBezTo>
                    <a:lnTo>
                      <a:pt x="1531293" y="0"/>
                    </a:lnTo>
                    <a:cubicBezTo>
                      <a:pt x="1616301" y="0"/>
                      <a:pt x="1685213" y="68912"/>
                      <a:pt x="1685213" y="153920"/>
                    </a:cubicBezTo>
                    <a:cubicBezTo>
                      <a:pt x="1684134" y="327898"/>
                      <a:pt x="1686882" y="402364"/>
                      <a:pt x="1685803" y="576342"/>
                    </a:cubicBezTo>
                    <a:cubicBezTo>
                      <a:pt x="1681030" y="583956"/>
                      <a:pt x="1802907" y="671722"/>
                      <a:pt x="1801320" y="674897"/>
                    </a:cubicBezTo>
                    <a:cubicBezTo>
                      <a:pt x="1706865" y="753062"/>
                      <a:pt x="1757546" y="709519"/>
                      <a:pt x="1685213" y="769584"/>
                    </a:cubicBezTo>
                    <a:cubicBezTo>
                      <a:pt x="1685213" y="854592"/>
                      <a:pt x="1616301" y="923504"/>
                      <a:pt x="1531293" y="923504"/>
                    </a:cubicBezTo>
                    <a:lnTo>
                      <a:pt x="153920" y="923504"/>
                    </a:lnTo>
                    <a:cubicBezTo>
                      <a:pt x="68912" y="923504"/>
                      <a:pt x="0" y="854592"/>
                      <a:pt x="0" y="769584"/>
                    </a:cubicBezTo>
                    <a:lnTo>
                      <a:pt x="0" y="153920"/>
                    </a:lnTo>
                    <a:close/>
                  </a:path>
                </a:pathLst>
              </a:custGeom>
              <a:solidFill>
                <a:schemeClr val="bg1"/>
              </a:solidFill>
              <a:ln w="22225">
                <a:solidFill>
                  <a:srgbClr val="8BBC0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51434" tIns="25718" rIns="51434" bIns="25718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725783">
                  <a:defRPr/>
                </a:pPr>
                <a:endParaRPr lang="en-US" sz="1013" kern="0">
                  <a:solidFill>
                    <a:srgbClr val="8BBC07"/>
                  </a:solidFill>
                  <a:latin typeface="Arial"/>
                </a:endParaRPr>
              </a:p>
            </p:txBody>
          </p:sp>
        </p:grp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F4C26636-FE1E-48E2-A7B1-0631F3447EB6}"/>
              </a:ext>
            </a:extLst>
          </p:cNvPr>
          <p:cNvGrpSpPr/>
          <p:nvPr/>
        </p:nvGrpSpPr>
        <p:grpSpPr>
          <a:xfrm>
            <a:off x="2049431" y="2545248"/>
            <a:ext cx="1208411" cy="1012512"/>
            <a:chOff x="8960090" y="4038468"/>
            <a:chExt cx="1753306" cy="1323233"/>
          </a:xfrm>
          <a:solidFill>
            <a:schemeClr val="bg1"/>
          </a:solidFill>
        </p:grpSpPr>
        <p:sp>
          <p:nvSpPr>
            <p:cNvPr id="62" name="Freeform 176">
              <a:extLst>
                <a:ext uri="{FF2B5EF4-FFF2-40B4-BE49-F238E27FC236}">
                  <a16:creationId xmlns:a16="http://schemas.microsoft.com/office/drawing/2014/main" id="{3875E830-64BA-40C0-8F56-B5FA76389E29}"/>
                </a:ext>
              </a:extLst>
            </p:cNvPr>
            <p:cNvSpPr/>
            <p:nvPr/>
          </p:nvSpPr>
          <p:spPr>
            <a:xfrm rot="503129">
              <a:off x="9204614" y="4093783"/>
              <a:ext cx="315375" cy="881098"/>
            </a:xfrm>
            <a:custGeom>
              <a:avLst/>
              <a:gdLst>
                <a:gd name="connsiteX0" fmla="*/ 406400 w 406400"/>
                <a:gd name="connsiteY0" fmla="*/ 0 h 908050"/>
                <a:gd name="connsiteX1" fmla="*/ 155575 w 406400"/>
                <a:gd name="connsiteY1" fmla="*/ 139700 h 908050"/>
                <a:gd name="connsiteX2" fmla="*/ 238125 w 406400"/>
                <a:gd name="connsiteY2" fmla="*/ 733425 h 908050"/>
                <a:gd name="connsiteX3" fmla="*/ 3175 w 406400"/>
                <a:gd name="connsiteY3" fmla="*/ 873125 h 908050"/>
                <a:gd name="connsiteX4" fmla="*/ 0 w 406400"/>
                <a:gd name="connsiteY4" fmla="*/ 908050 h 908050"/>
                <a:gd name="connsiteX5" fmla="*/ 276225 w 406400"/>
                <a:gd name="connsiteY5" fmla="*/ 742950 h 908050"/>
                <a:gd name="connsiteX6" fmla="*/ 187325 w 406400"/>
                <a:gd name="connsiteY6" fmla="*/ 155575 h 908050"/>
                <a:gd name="connsiteX7" fmla="*/ 403225 w 406400"/>
                <a:gd name="connsiteY7" fmla="*/ 50800 h 908050"/>
                <a:gd name="connsiteX8" fmla="*/ 406400 w 406400"/>
                <a:gd name="connsiteY8" fmla="*/ 0 h 908050"/>
                <a:gd name="connsiteX0" fmla="*/ 406400 w 406400"/>
                <a:gd name="connsiteY0" fmla="*/ 0 h 908050"/>
                <a:gd name="connsiteX1" fmla="*/ 155575 w 406400"/>
                <a:gd name="connsiteY1" fmla="*/ 139700 h 908050"/>
                <a:gd name="connsiteX2" fmla="*/ 238125 w 406400"/>
                <a:gd name="connsiteY2" fmla="*/ 733425 h 908050"/>
                <a:gd name="connsiteX3" fmla="*/ 3175 w 406400"/>
                <a:gd name="connsiteY3" fmla="*/ 873125 h 908050"/>
                <a:gd name="connsiteX4" fmla="*/ 0 w 406400"/>
                <a:gd name="connsiteY4" fmla="*/ 908050 h 908050"/>
                <a:gd name="connsiteX5" fmla="*/ 276225 w 406400"/>
                <a:gd name="connsiteY5" fmla="*/ 742950 h 908050"/>
                <a:gd name="connsiteX6" fmla="*/ 187325 w 406400"/>
                <a:gd name="connsiteY6" fmla="*/ 155575 h 908050"/>
                <a:gd name="connsiteX7" fmla="*/ 403225 w 406400"/>
                <a:gd name="connsiteY7" fmla="*/ 50800 h 908050"/>
                <a:gd name="connsiteX8" fmla="*/ 406400 w 406400"/>
                <a:gd name="connsiteY8" fmla="*/ 0 h 908050"/>
                <a:gd name="connsiteX0" fmla="*/ 406400 w 406400"/>
                <a:gd name="connsiteY0" fmla="*/ 0 h 908050"/>
                <a:gd name="connsiteX1" fmla="*/ 155575 w 406400"/>
                <a:gd name="connsiteY1" fmla="*/ 139700 h 908050"/>
                <a:gd name="connsiteX2" fmla="*/ 238125 w 406400"/>
                <a:gd name="connsiteY2" fmla="*/ 733425 h 908050"/>
                <a:gd name="connsiteX3" fmla="*/ 3175 w 406400"/>
                <a:gd name="connsiteY3" fmla="*/ 873125 h 908050"/>
                <a:gd name="connsiteX4" fmla="*/ 0 w 406400"/>
                <a:gd name="connsiteY4" fmla="*/ 908050 h 908050"/>
                <a:gd name="connsiteX5" fmla="*/ 276225 w 406400"/>
                <a:gd name="connsiteY5" fmla="*/ 742950 h 908050"/>
                <a:gd name="connsiteX6" fmla="*/ 187325 w 406400"/>
                <a:gd name="connsiteY6" fmla="*/ 155575 h 908050"/>
                <a:gd name="connsiteX7" fmla="*/ 403225 w 406400"/>
                <a:gd name="connsiteY7" fmla="*/ 50800 h 908050"/>
                <a:gd name="connsiteX8" fmla="*/ 406400 w 406400"/>
                <a:gd name="connsiteY8" fmla="*/ 0 h 908050"/>
                <a:gd name="connsiteX0" fmla="*/ 406400 w 406400"/>
                <a:gd name="connsiteY0" fmla="*/ 0 h 908050"/>
                <a:gd name="connsiteX1" fmla="*/ 146050 w 406400"/>
                <a:gd name="connsiteY1" fmla="*/ 168275 h 908050"/>
                <a:gd name="connsiteX2" fmla="*/ 238125 w 406400"/>
                <a:gd name="connsiteY2" fmla="*/ 733425 h 908050"/>
                <a:gd name="connsiteX3" fmla="*/ 3175 w 406400"/>
                <a:gd name="connsiteY3" fmla="*/ 873125 h 908050"/>
                <a:gd name="connsiteX4" fmla="*/ 0 w 406400"/>
                <a:gd name="connsiteY4" fmla="*/ 908050 h 908050"/>
                <a:gd name="connsiteX5" fmla="*/ 276225 w 406400"/>
                <a:gd name="connsiteY5" fmla="*/ 742950 h 908050"/>
                <a:gd name="connsiteX6" fmla="*/ 187325 w 406400"/>
                <a:gd name="connsiteY6" fmla="*/ 155575 h 908050"/>
                <a:gd name="connsiteX7" fmla="*/ 403225 w 406400"/>
                <a:gd name="connsiteY7" fmla="*/ 50800 h 908050"/>
                <a:gd name="connsiteX8" fmla="*/ 406400 w 406400"/>
                <a:gd name="connsiteY8" fmla="*/ 0 h 908050"/>
                <a:gd name="connsiteX0" fmla="*/ 406400 w 406400"/>
                <a:gd name="connsiteY0" fmla="*/ 0 h 908050"/>
                <a:gd name="connsiteX1" fmla="*/ 146050 w 406400"/>
                <a:gd name="connsiteY1" fmla="*/ 168275 h 908050"/>
                <a:gd name="connsiteX2" fmla="*/ 238125 w 406400"/>
                <a:gd name="connsiteY2" fmla="*/ 733425 h 908050"/>
                <a:gd name="connsiteX3" fmla="*/ 3175 w 406400"/>
                <a:gd name="connsiteY3" fmla="*/ 873125 h 908050"/>
                <a:gd name="connsiteX4" fmla="*/ 0 w 406400"/>
                <a:gd name="connsiteY4" fmla="*/ 908050 h 908050"/>
                <a:gd name="connsiteX5" fmla="*/ 276225 w 406400"/>
                <a:gd name="connsiteY5" fmla="*/ 742950 h 908050"/>
                <a:gd name="connsiteX6" fmla="*/ 187325 w 406400"/>
                <a:gd name="connsiteY6" fmla="*/ 155575 h 908050"/>
                <a:gd name="connsiteX7" fmla="*/ 403225 w 406400"/>
                <a:gd name="connsiteY7" fmla="*/ 50800 h 908050"/>
                <a:gd name="connsiteX8" fmla="*/ 406400 w 406400"/>
                <a:gd name="connsiteY8" fmla="*/ 0 h 908050"/>
                <a:gd name="connsiteX0" fmla="*/ 406400 w 406400"/>
                <a:gd name="connsiteY0" fmla="*/ 0 h 908050"/>
                <a:gd name="connsiteX1" fmla="*/ 146050 w 406400"/>
                <a:gd name="connsiteY1" fmla="*/ 168275 h 908050"/>
                <a:gd name="connsiteX2" fmla="*/ 238125 w 406400"/>
                <a:gd name="connsiteY2" fmla="*/ 733425 h 908050"/>
                <a:gd name="connsiteX3" fmla="*/ 3175 w 406400"/>
                <a:gd name="connsiteY3" fmla="*/ 873125 h 908050"/>
                <a:gd name="connsiteX4" fmla="*/ 0 w 406400"/>
                <a:gd name="connsiteY4" fmla="*/ 908050 h 908050"/>
                <a:gd name="connsiteX5" fmla="*/ 276225 w 406400"/>
                <a:gd name="connsiteY5" fmla="*/ 742950 h 908050"/>
                <a:gd name="connsiteX6" fmla="*/ 187325 w 406400"/>
                <a:gd name="connsiteY6" fmla="*/ 155575 h 908050"/>
                <a:gd name="connsiteX7" fmla="*/ 403225 w 406400"/>
                <a:gd name="connsiteY7" fmla="*/ 50800 h 908050"/>
                <a:gd name="connsiteX8" fmla="*/ 406400 w 406400"/>
                <a:gd name="connsiteY8" fmla="*/ 0 h 908050"/>
                <a:gd name="connsiteX0" fmla="*/ 406400 w 406400"/>
                <a:gd name="connsiteY0" fmla="*/ 0 h 908050"/>
                <a:gd name="connsiteX1" fmla="*/ 146050 w 406400"/>
                <a:gd name="connsiteY1" fmla="*/ 168275 h 908050"/>
                <a:gd name="connsiteX2" fmla="*/ 238125 w 406400"/>
                <a:gd name="connsiteY2" fmla="*/ 733425 h 908050"/>
                <a:gd name="connsiteX3" fmla="*/ 3175 w 406400"/>
                <a:gd name="connsiteY3" fmla="*/ 873125 h 908050"/>
                <a:gd name="connsiteX4" fmla="*/ 0 w 406400"/>
                <a:gd name="connsiteY4" fmla="*/ 908050 h 908050"/>
                <a:gd name="connsiteX5" fmla="*/ 276225 w 406400"/>
                <a:gd name="connsiteY5" fmla="*/ 742950 h 908050"/>
                <a:gd name="connsiteX6" fmla="*/ 174625 w 406400"/>
                <a:gd name="connsiteY6" fmla="*/ 196850 h 908050"/>
                <a:gd name="connsiteX7" fmla="*/ 403225 w 406400"/>
                <a:gd name="connsiteY7" fmla="*/ 50800 h 908050"/>
                <a:gd name="connsiteX8" fmla="*/ 406400 w 406400"/>
                <a:gd name="connsiteY8" fmla="*/ 0 h 908050"/>
                <a:gd name="connsiteX0" fmla="*/ 406400 w 406400"/>
                <a:gd name="connsiteY0" fmla="*/ 0 h 908050"/>
                <a:gd name="connsiteX1" fmla="*/ 146050 w 406400"/>
                <a:gd name="connsiteY1" fmla="*/ 168275 h 908050"/>
                <a:gd name="connsiteX2" fmla="*/ 238125 w 406400"/>
                <a:gd name="connsiteY2" fmla="*/ 733425 h 908050"/>
                <a:gd name="connsiteX3" fmla="*/ 3175 w 406400"/>
                <a:gd name="connsiteY3" fmla="*/ 873125 h 908050"/>
                <a:gd name="connsiteX4" fmla="*/ 0 w 406400"/>
                <a:gd name="connsiteY4" fmla="*/ 908050 h 908050"/>
                <a:gd name="connsiteX5" fmla="*/ 276225 w 406400"/>
                <a:gd name="connsiteY5" fmla="*/ 742950 h 908050"/>
                <a:gd name="connsiteX6" fmla="*/ 174625 w 406400"/>
                <a:gd name="connsiteY6" fmla="*/ 196850 h 908050"/>
                <a:gd name="connsiteX7" fmla="*/ 403225 w 406400"/>
                <a:gd name="connsiteY7" fmla="*/ 50800 h 908050"/>
                <a:gd name="connsiteX8" fmla="*/ 406400 w 406400"/>
                <a:gd name="connsiteY8" fmla="*/ 0 h 908050"/>
                <a:gd name="connsiteX0" fmla="*/ 406400 w 406400"/>
                <a:gd name="connsiteY0" fmla="*/ 0 h 908050"/>
                <a:gd name="connsiteX1" fmla="*/ 146050 w 406400"/>
                <a:gd name="connsiteY1" fmla="*/ 168275 h 908050"/>
                <a:gd name="connsiteX2" fmla="*/ 238125 w 406400"/>
                <a:gd name="connsiteY2" fmla="*/ 733425 h 908050"/>
                <a:gd name="connsiteX3" fmla="*/ 3175 w 406400"/>
                <a:gd name="connsiteY3" fmla="*/ 873125 h 908050"/>
                <a:gd name="connsiteX4" fmla="*/ 0 w 406400"/>
                <a:gd name="connsiteY4" fmla="*/ 908050 h 908050"/>
                <a:gd name="connsiteX5" fmla="*/ 276225 w 406400"/>
                <a:gd name="connsiteY5" fmla="*/ 742950 h 908050"/>
                <a:gd name="connsiteX6" fmla="*/ 174625 w 406400"/>
                <a:gd name="connsiteY6" fmla="*/ 196850 h 908050"/>
                <a:gd name="connsiteX7" fmla="*/ 403225 w 406400"/>
                <a:gd name="connsiteY7" fmla="*/ 50800 h 908050"/>
                <a:gd name="connsiteX8" fmla="*/ 406400 w 406400"/>
                <a:gd name="connsiteY8" fmla="*/ 0 h 908050"/>
                <a:gd name="connsiteX0" fmla="*/ 406400 w 425450"/>
                <a:gd name="connsiteY0" fmla="*/ 0 h 908050"/>
                <a:gd name="connsiteX1" fmla="*/ 146050 w 425450"/>
                <a:gd name="connsiteY1" fmla="*/ 168275 h 908050"/>
                <a:gd name="connsiteX2" fmla="*/ 238125 w 425450"/>
                <a:gd name="connsiteY2" fmla="*/ 733425 h 908050"/>
                <a:gd name="connsiteX3" fmla="*/ 3175 w 425450"/>
                <a:gd name="connsiteY3" fmla="*/ 873125 h 908050"/>
                <a:gd name="connsiteX4" fmla="*/ 0 w 425450"/>
                <a:gd name="connsiteY4" fmla="*/ 908050 h 908050"/>
                <a:gd name="connsiteX5" fmla="*/ 276225 w 425450"/>
                <a:gd name="connsiteY5" fmla="*/ 742950 h 908050"/>
                <a:gd name="connsiteX6" fmla="*/ 174625 w 425450"/>
                <a:gd name="connsiteY6" fmla="*/ 196850 h 908050"/>
                <a:gd name="connsiteX7" fmla="*/ 425450 w 425450"/>
                <a:gd name="connsiteY7" fmla="*/ 130175 h 908050"/>
                <a:gd name="connsiteX8" fmla="*/ 406400 w 425450"/>
                <a:gd name="connsiteY8" fmla="*/ 0 h 908050"/>
                <a:gd name="connsiteX0" fmla="*/ 406400 w 406400"/>
                <a:gd name="connsiteY0" fmla="*/ 0 h 908050"/>
                <a:gd name="connsiteX1" fmla="*/ 146050 w 406400"/>
                <a:gd name="connsiteY1" fmla="*/ 168275 h 908050"/>
                <a:gd name="connsiteX2" fmla="*/ 238125 w 406400"/>
                <a:gd name="connsiteY2" fmla="*/ 733425 h 908050"/>
                <a:gd name="connsiteX3" fmla="*/ 3175 w 406400"/>
                <a:gd name="connsiteY3" fmla="*/ 873125 h 908050"/>
                <a:gd name="connsiteX4" fmla="*/ 0 w 406400"/>
                <a:gd name="connsiteY4" fmla="*/ 908050 h 908050"/>
                <a:gd name="connsiteX5" fmla="*/ 276225 w 406400"/>
                <a:gd name="connsiteY5" fmla="*/ 742950 h 908050"/>
                <a:gd name="connsiteX6" fmla="*/ 174625 w 406400"/>
                <a:gd name="connsiteY6" fmla="*/ 196850 h 908050"/>
                <a:gd name="connsiteX7" fmla="*/ 403225 w 406400"/>
                <a:gd name="connsiteY7" fmla="*/ 41275 h 908050"/>
                <a:gd name="connsiteX8" fmla="*/ 406400 w 406400"/>
                <a:gd name="connsiteY8" fmla="*/ 0 h 908050"/>
                <a:gd name="connsiteX0" fmla="*/ 406400 w 406400"/>
                <a:gd name="connsiteY0" fmla="*/ 0 h 908050"/>
                <a:gd name="connsiteX1" fmla="*/ 146050 w 406400"/>
                <a:gd name="connsiteY1" fmla="*/ 168275 h 908050"/>
                <a:gd name="connsiteX2" fmla="*/ 238125 w 406400"/>
                <a:gd name="connsiteY2" fmla="*/ 733425 h 908050"/>
                <a:gd name="connsiteX3" fmla="*/ 3175 w 406400"/>
                <a:gd name="connsiteY3" fmla="*/ 873125 h 908050"/>
                <a:gd name="connsiteX4" fmla="*/ 0 w 406400"/>
                <a:gd name="connsiteY4" fmla="*/ 908050 h 908050"/>
                <a:gd name="connsiteX5" fmla="*/ 276225 w 406400"/>
                <a:gd name="connsiteY5" fmla="*/ 742950 h 908050"/>
                <a:gd name="connsiteX6" fmla="*/ 174625 w 406400"/>
                <a:gd name="connsiteY6" fmla="*/ 196850 h 908050"/>
                <a:gd name="connsiteX7" fmla="*/ 403225 w 406400"/>
                <a:gd name="connsiteY7" fmla="*/ 41275 h 908050"/>
                <a:gd name="connsiteX8" fmla="*/ 406400 w 406400"/>
                <a:gd name="connsiteY8" fmla="*/ 0 h 908050"/>
                <a:gd name="connsiteX0" fmla="*/ 406400 w 406400"/>
                <a:gd name="connsiteY0" fmla="*/ 0 h 908050"/>
                <a:gd name="connsiteX1" fmla="*/ 146050 w 406400"/>
                <a:gd name="connsiteY1" fmla="*/ 168275 h 908050"/>
                <a:gd name="connsiteX2" fmla="*/ 238125 w 406400"/>
                <a:gd name="connsiteY2" fmla="*/ 733425 h 908050"/>
                <a:gd name="connsiteX3" fmla="*/ 3175 w 406400"/>
                <a:gd name="connsiteY3" fmla="*/ 873125 h 908050"/>
                <a:gd name="connsiteX4" fmla="*/ 0 w 406400"/>
                <a:gd name="connsiteY4" fmla="*/ 908050 h 908050"/>
                <a:gd name="connsiteX5" fmla="*/ 276225 w 406400"/>
                <a:gd name="connsiteY5" fmla="*/ 742950 h 908050"/>
                <a:gd name="connsiteX6" fmla="*/ 174625 w 406400"/>
                <a:gd name="connsiteY6" fmla="*/ 196850 h 908050"/>
                <a:gd name="connsiteX7" fmla="*/ 403225 w 406400"/>
                <a:gd name="connsiteY7" fmla="*/ 41275 h 908050"/>
                <a:gd name="connsiteX8" fmla="*/ 406400 w 406400"/>
                <a:gd name="connsiteY8" fmla="*/ 0 h 908050"/>
                <a:gd name="connsiteX0" fmla="*/ 406400 w 406400"/>
                <a:gd name="connsiteY0" fmla="*/ 0 h 908050"/>
                <a:gd name="connsiteX1" fmla="*/ 142875 w 406400"/>
                <a:gd name="connsiteY1" fmla="*/ 180975 h 908050"/>
                <a:gd name="connsiteX2" fmla="*/ 238125 w 406400"/>
                <a:gd name="connsiteY2" fmla="*/ 733425 h 908050"/>
                <a:gd name="connsiteX3" fmla="*/ 3175 w 406400"/>
                <a:gd name="connsiteY3" fmla="*/ 873125 h 908050"/>
                <a:gd name="connsiteX4" fmla="*/ 0 w 406400"/>
                <a:gd name="connsiteY4" fmla="*/ 908050 h 908050"/>
                <a:gd name="connsiteX5" fmla="*/ 276225 w 406400"/>
                <a:gd name="connsiteY5" fmla="*/ 742950 h 908050"/>
                <a:gd name="connsiteX6" fmla="*/ 174625 w 406400"/>
                <a:gd name="connsiteY6" fmla="*/ 196850 h 908050"/>
                <a:gd name="connsiteX7" fmla="*/ 403225 w 406400"/>
                <a:gd name="connsiteY7" fmla="*/ 41275 h 908050"/>
                <a:gd name="connsiteX8" fmla="*/ 406400 w 406400"/>
                <a:gd name="connsiteY8" fmla="*/ 0 h 908050"/>
                <a:gd name="connsiteX0" fmla="*/ 406400 w 406400"/>
                <a:gd name="connsiteY0" fmla="*/ 0 h 908050"/>
                <a:gd name="connsiteX1" fmla="*/ 146050 w 406400"/>
                <a:gd name="connsiteY1" fmla="*/ 174625 h 908050"/>
                <a:gd name="connsiteX2" fmla="*/ 238125 w 406400"/>
                <a:gd name="connsiteY2" fmla="*/ 733425 h 908050"/>
                <a:gd name="connsiteX3" fmla="*/ 3175 w 406400"/>
                <a:gd name="connsiteY3" fmla="*/ 873125 h 908050"/>
                <a:gd name="connsiteX4" fmla="*/ 0 w 406400"/>
                <a:gd name="connsiteY4" fmla="*/ 908050 h 908050"/>
                <a:gd name="connsiteX5" fmla="*/ 276225 w 406400"/>
                <a:gd name="connsiteY5" fmla="*/ 742950 h 908050"/>
                <a:gd name="connsiteX6" fmla="*/ 174625 w 406400"/>
                <a:gd name="connsiteY6" fmla="*/ 196850 h 908050"/>
                <a:gd name="connsiteX7" fmla="*/ 403225 w 406400"/>
                <a:gd name="connsiteY7" fmla="*/ 41275 h 908050"/>
                <a:gd name="connsiteX8" fmla="*/ 406400 w 406400"/>
                <a:gd name="connsiteY8" fmla="*/ 0 h 908050"/>
                <a:gd name="connsiteX0" fmla="*/ 406400 w 406400"/>
                <a:gd name="connsiteY0" fmla="*/ 0 h 908050"/>
                <a:gd name="connsiteX1" fmla="*/ 146050 w 406400"/>
                <a:gd name="connsiteY1" fmla="*/ 174625 h 908050"/>
                <a:gd name="connsiteX2" fmla="*/ 238125 w 406400"/>
                <a:gd name="connsiteY2" fmla="*/ 733425 h 908050"/>
                <a:gd name="connsiteX3" fmla="*/ 3175 w 406400"/>
                <a:gd name="connsiteY3" fmla="*/ 873125 h 908050"/>
                <a:gd name="connsiteX4" fmla="*/ 0 w 406400"/>
                <a:gd name="connsiteY4" fmla="*/ 908050 h 908050"/>
                <a:gd name="connsiteX5" fmla="*/ 276225 w 406400"/>
                <a:gd name="connsiteY5" fmla="*/ 742950 h 908050"/>
                <a:gd name="connsiteX6" fmla="*/ 174625 w 406400"/>
                <a:gd name="connsiteY6" fmla="*/ 196850 h 908050"/>
                <a:gd name="connsiteX7" fmla="*/ 403225 w 406400"/>
                <a:gd name="connsiteY7" fmla="*/ 41275 h 908050"/>
                <a:gd name="connsiteX8" fmla="*/ 406400 w 406400"/>
                <a:gd name="connsiteY8" fmla="*/ 0 h 908050"/>
                <a:gd name="connsiteX0" fmla="*/ 406400 w 406400"/>
                <a:gd name="connsiteY0" fmla="*/ 0 h 908050"/>
                <a:gd name="connsiteX1" fmla="*/ 146050 w 406400"/>
                <a:gd name="connsiteY1" fmla="*/ 174625 h 908050"/>
                <a:gd name="connsiteX2" fmla="*/ 238125 w 406400"/>
                <a:gd name="connsiteY2" fmla="*/ 733425 h 908050"/>
                <a:gd name="connsiteX3" fmla="*/ 3175 w 406400"/>
                <a:gd name="connsiteY3" fmla="*/ 873125 h 908050"/>
                <a:gd name="connsiteX4" fmla="*/ 0 w 406400"/>
                <a:gd name="connsiteY4" fmla="*/ 908050 h 908050"/>
                <a:gd name="connsiteX5" fmla="*/ 276225 w 406400"/>
                <a:gd name="connsiteY5" fmla="*/ 742950 h 908050"/>
                <a:gd name="connsiteX6" fmla="*/ 222250 w 406400"/>
                <a:gd name="connsiteY6" fmla="*/ 225425 h 908050"/>
                <a:gd name="connsiteX7" fmla="*/ 403225 w 406400"/>
                <a:gd name="connsiteY7" fmla="*/ 41275 h 908050"/>
                <a:gd name="connsiteX8" fmla="*/ 406400 w 406400"/>
                <a:gd name="connsiteY8" fmla="*/ 0 h 908050"/>
                <a:gd name="connsiteX0" fmla="*/ 406400 w 406400"/>
                <a:gd name="connsiteY0" fmla="*/ 0 h 908050"/>
                <a:gd name="connsiteX1" fmla="*/ 146050 w 406400"/>
                <a:gd name="connsiteY1" fmla="*/ 174625 h 908050"/>
                <a:gd name="connsiteX2" fmla="*/ 238125 w 406400"/>
                <a:gd name="connsiteY2" fmla="*/ 733425 h 908050"/>
                <a:gd name="connsiteX3" fmla="*/ 3175 w 406400"/>
                <a:gd name="connsiteY3" fmla="*/ 873125 h 908050"/>
                <a:gd name="connsiteX4" fmla="*/ 0 w 406400"/>
                <a:gd name="connsiteY4" fmla="*/ 908050 h 908050"/>
                <a:gd name="connsiteX5" fmla="*/ 276225 w 406400"/>
                <a:gd name="connsiteY5" fmla="*/ 742950 h 908050"/>
                <a:gd name="connsiteX6" fmla="*/ 171450 w 406400"/>
                <a:gd name="connsiteY6" fmla="*/ 203200 h 908050"/>
                <a:gd name="connsiteX7" fmla="*/ 403225 w 406400"/>
                <a:gd name="connsiteY7" fmla="*/ 41275 h 908050"/>
                <a:gd name="connsiteX8" fmla="*/ 406400 w 406400"/>
                <a:gd name="connsiteY8" fmla="*/ 0 h 908050"/>
                <a:gd name="connsiteX0" fmla="*/ 406400 w 406400"/>
                <a:gd name="connsiteY0" fmla="*/ 0 h 908050"/>
                <a:gd name="connsiteX1" fmla="*/ 146050 w 406400"/>
                <a:gd name="connsiteY1" fmla="*/ 174625 h 908050"/>
                <a:gd name="connsiteX2" fmla="*/ 238125 w 406400"/>
                <a:gd name="connsiteY2" fmla="*/ 733425 h 908050"/>
                <a:gd name="connsiteX3" fmla="*/ 3175 w 406400"/>
                <a:gd name="connsiteY3" fmla="*/ 873125 h 908050"/>
                <a:gd name="connsiteX4" fmla="*/ 0 w 406400"/>
                <a:gd name="connsiteY4" fmla="*/ 908050 h 908050"/>
                <a:gd name="connsiteX5" fmla="*/ 276225 w 406400"/>
                <a:gd name="connsiteY5" fmla="*/ 742950 h 908050"/>
                <a:gd name="connsiteX6" fmla="*/ 171450 w 406400"/>
                <a:gd name="connsiteY6" fmla="*/ 203200 h 908050"/>
                <a:gd name="connsiteX7" fmla="*/ 403225 w 406400"/>
                <a:gd name="connsiteY7" fmla="*/ 41275 h 908050"/>
                <a:gd name="connsiteX8" fmla="*/ 406400 w 406400"/>
                <a:gd name="connsiteY8" fmla="*/ 0 h 908050"/>
                <a:gd name="connsiteX0" fmla="*/ 406400 w 406400"/>
                <a:gd name="connsiteY0" fmla="*/ 0 h 908050"/>
                <a:gd name="connsiteX1" fmla="*/ 142875 w 406400"/>
                <a:gd name="connsiteY1" fmla="*/ 180975 h 908050"/>
                <a:gd name="connsiteX2" fmla="*/ 238125 w 406400"/>
                <a:gd name="connsiteY2" fmla="*/ 733425 h 908050"/>
                <a:gd name="connsiteX3" fmla="*/ 3175 w 406400"/>
                <a:gd name="connsiteY3" fmla="*/ 873125 h 908050"/>
                <a:gd name="connsiteX4" fmla="*/ 0 w 406400"/>
                <a:gd name="connsiteY4" fmla="*/ 908050 h 908050"/>
                <a:gd name="connsiteX5" fmla="*/ 276225 w 406400"/>
                <a:gd name="connsiteY5" fmla="*/ 742950 h 908050"/>
                <a:gd name="connsiteX6" fmla="*/ 171450 w 406400"/>
                <a:gd name="connsiteY6" fmla="*/ 203200 h 908050"/>
                <a:gd name="connsiteX7" fmla="*/ 403225 w 406400"/>
                <a:gd name="connsiteY7" fmla="*/ 41275 h 908050"/>
                <a:gd name="connsiteX8" fmla="*/ 406400 w 406400"/>
                <a:gd name="connsiteY8" fmla="*/ 0 h 908050"/>
                <a:gd name="connsiteX0" fmla="*/ 406400 w 406400"/>
                <a:gd name="connsiteY0" fmla="*/ 0 h 908050"/>
                <a:gd name="connsiteX1" fmla="*/ 142875 w 406400"/>
                <a:gd name="connsiteY1" fmla="*/ 180975 h 908050"/>
                <a:gd name="connsiteX2" fmla="*/ 238125 w 406400"/>
                <a:gd name="connsiteY2" fmla="*/ 733425 h 908050"/>
                <a:gd name="connsiteX3" fmla="*/ 3175 w 406400"/>
                <a:gd name="connsiteY3" fmla="*/ 873125 h 908050"/>
                <a:gd name="connsiteX4" fmla="*/ 0 w 406400"/>
                <a:gd name="connsiteY4" fmla="*/ 908050 h 908050"/>
                <a:gd name="connsiteX5" fmla="*/ 276225 w 406400"/>
                <a:gd name="connsiteY5" fmla="*/ 742950 h 908050"/>
                <a:gd name="connsiteX6" fmla="*/ 212725 w 406400"/>
                <a:gd name="connsiteY6" fmla="*/ 219075 h 908050"/>
                <a:gd name="connsiteX7" fmla="*/ 403225 w 406400"/>
                <a:gd name="connsiteY7" fmla="*/ 41275 h 908050"/>
                <a:gd name="connsiteX8" fmla="*/ 406400 w 406400"/>
                <a:gd name="connsiteY8" fmla="*/ 0 h 908050"/>
                <a:gd name="connsiteX0" fmla="*/ 406400 w 406400"/>
                <a:gd name="connsiteY0" fmla="*/ 0 h 908050"/>
                <a:gd name="connsiteX1" fmla="*/ 142875 w 406400"/>
                <a:gd name="connsiteY1" fmla="*/ 180975 h 908050"/>
                <a:gd name="connsiteX2" fmla="*/ 238125 w 406400"/>
                <a:gd name="connsiteY2" fmla="*/ 733425 h 908050"/>
                <a:gd name="connsiteX3" fmla="*/ 3175 w 406400"/>
                <a:gd name="connsiteY3" fmla="*/ 873125 h 908050"/>
                <a:gd name="connsiteX4" fmla="*/ 0 w 406400"/>
                <a:gd name="connsiteY4" fmla="*/ 908050 h 908050"/>
                <a:gd name="connsiteX5" fmla="*/ 276225 w 406400"/>
                <a:gd name="connsiteY5" fmla="*/ 742950 h 908050"/>
                <a:gd name="connsiteX6" fmla="*/ 171450 w 406400"/>
                <a:gd name="connsiteY6" fmla="*/ 193675 h 908050"/>
                <a:gd name="connsiteX7" fmla="*/ 403225 w 406400"/>
                <a:gd name="connsiteY7" fmla="*/ 41275 h 908050"/>
                <a:gd name="connsiteX8" fmla="*/ 406400 w 406400"/>
                <a:gd name="connsiteY8" fmla="*/ 0 h 908050"/>
                <a:gd name="connsiteX0" fmla="*/ 406400 w 406400"/>
                <a:gd name="connsiteY0" fmla="*/ 0 h 908050"/>
                <a:gd name="connsiteX1" fmla="*/ 142875 w 406400"/>
                <a:gd name="connsiteY1" fmla="*/ 180975 h 908050"/>
                <a:gd name="connsiteX2" fmla="*/ 238125 w 406400"/>
                <a:gd name="connsiteY2" fmla="*/ 733425 h 908050"/>
                <a:gd name="connsiteX3" fmla="*/ 3175 w 406400"/>
                <a:gd name="connsiteY3" fmla="*/ 873125 h 908050"/>
                <a:gd name="connsiteX4" fmla="*/ 0 w 406400"/>
                <a:gd name="connsiteY4" fmla="*/ 908050 h 908050"/>
                <a:gd name="connsiteX5" fmla="*/ 276225 w 406400"/>
                <a:gd name="connsiteY5" fmla="*/ 742950 h 908050"/>
                <a:gd name="connsiteX6" fmla="*/ 171450 w 406400"/>
                <a:gd name="connsiteY6" fmla="*/ 193675 h 908050"/>
                <a:gd name="connsiteX7" fmla="*/ 403225 w 406400"/>
                <a:gd name="connsiteY7" fmla="*/ 41275 h 908050"/>
                <a:gd name="connsiteX8" fmla="*/ 406400 w 406400"/>
                <a:gd name="connsiteY8" fmla="*/ 0 h 908050"/>
                <a:gd name="connsiteX0" fmla="*/ 406400 w 406400"/>
                <a:gd name="connsiteY0" fmla="*/ 0 h 908050"/>
                <a:gd name="connsiteX1" fmla="*/ 142875 w 406400"/>
                <a:gd name="connsiteY1" fmla="*/ 180975 h 908050"/>
                <a:gd name="connsiteX2" fmla="*/ 238125 w 406400"/>
                <a:gd name="connsiteY2" fmla="*/ 733425 h 908050"/>
                <a:gd name="connsiteX3" fmla="*/ 3175 w 406400"/>
                <a:gd name="connsiteY3" fmla="*/ 873125 h 908050"/>
                <a:gd name="connsiteX4" fmla="*/ 0 w 406400"/>
                <a:gd name="connsiteY4" fmla="*/ 908050 h 908050"/>
                <a:gd name="connsiteX5" fmla="*/ 279400 w 406400"/>
                <a:gd name="connsiteY5" fmla="*/ 717550 h 908050"/>
                <a:gd name="connsiteX6" fmla="*/ 171450 w 406400"/>
                <a:gd name="connsiteY6" fmla="*/ 193675 h 908050"/>
                <a:gd name="connsiteX7" fmla="*/ 403225 w 406400"/>
                <a:gd name="connsiteY7" fmla="*/ 41275 h 908050"/>
                <a:gd name="connsiteX8" fmla="*/ 406400 w 406400"/>
                <a:gd name="connsiteY8" fmla="*/ 0 h 908050"/>
                <a:gd name="connsiteX0" fmla="*/ 406400 w 406400"/>
                <a:gd name="connsiteY0" fmla="*/ 0 h 908050"/>
                <a:gd name="connsiteX1" fmla="*/ 142875 w 406400"/>
                <a:gd name="connsiteY1" fmla="*/ 180975 h 908050"/>
                <a:gd name="connsiteX2" fmla="*/ 238125 w 406400"/>
                <a:gd name="connsiteY2" fmla="*/ 733425 h 908050"/>
                <a:gd name="connsiteX3" fmla="*/ 3175 w 406400"/>
                <a:gd name="connsiteY3" fmla="*/ 873125 h 908050"/>
                <a:gd name="connsiteX4" fmla="*/ 0 w 406400"/>
                <a:gd name="connsiteY4" fmla="*/ 908050 h 908050"/>
                <a:gd name="connsiteX5" fmla="*/ 279400 w 406400"/>
                <a:gd name="connsiteY5" fmla="*/ 717550 h 908050"/>
                <a:gd name="connsiteX6" fmla="*/ 171450 w 406400"/>
                <a:gd name="connsiteY6" fmla="*/ 193675 h 908050"/>
                <a:gd name="connsiteX7" fmla="*/ 403225 w 406400"/>
                <a:gd name="connsiteY7" fmla="*/ 41275 h 908050"/>
                <a:gd name="connsiteX8" fmla="*/ 406400 w 406400"/>
                <a:gd name="connsiteY8" fmla="*/ 0 h 908050"/>
                <a:gd name="connsiteX0" fmla="*/ 406400 w 406400"/>
                <a:gd name="connsiteY0" fmla="*/ 0 h 908050"/>
                <a:gd name="connsiteX1" fmla="*/ 142875 w 406400"/>
                <a:gd name="connsiteY1" fmla="*/ 180975 h 908050"/>
                <a:gd name="connsiteX2" fmla="*/ 238125 w 406400"/>
                <a:gd name="connsiteY2" fmla="*/ 733425 h 908050"/>
                <a:gd name="connsiteX3" fmla="*/ 3175 w 406400"/>
                <a:gd name="connsiteY3" fmla="*/ 873125 h 908050"/>
                <a:gd name="connsiteX4" fmla="*/ 0 w 406400"/>
                <a:gd name="connsiteY4" fmla="*/ 908050 h 908050"/>
                <a:gd name="connsiteX5" fmla="*/ 279400 w 406400"/>
                <a:gd name="connsiteY5" fmla="*/ 717550 h 908050"/>
                <a:gd name="connsiteX6" fmla="*/ 171450 w 406400"/>
                <a:gd name="connsiteY6" fmla="*/ 193675 h 908050"/>
                <a:gd name="connsiteX7" fmla="*/ 403225 w 406400"/>
                <a:gd name="connsiteY7" fmla="*/ 41275 h 908050"/>
                <a:gd name="connsiteX8" fmla="*/ 406400 w 406400"/>
                <a:gd name="connsiteY8" fmla="*/ 0 h 908050"/>
                <a:gd name="connsiteX0" fmla="*/ 406400 w 406400"/>
                <a:gd name="connsiteY0" fmla="*/ 0 h 908050"/>
                <a:gd name="connsiteX1" fmla="*/ 142875 w 406400"/>
                <a:gd name="connsiteY1" fmla="*/ 180975 h 908050"/>
                <a:gd name="connsiteX2" fmla="*/ 238125 w 406400"/>
                <a:gd name="connsiteY2" fmla="*/ 733425 h 908050"/>
                <a:gd name="connsiteX3" fmla="*/ 3175 w 406400"/>
                <a:gd name="connsiteY3" fmla="*/ 873125 h 908050"/>
                <a:gd name="connsiteX4" fmla="*/ 0 w 406400"/>
                <a:gd name="connsiteY4" fmla="*/ 908050 h 908050"/>
                <a:gd name="connsiteX5" fmla="*/ 279400 w 406400"/>
                <a:gd name="connsiteY5" fmla="*/ 717550 h 908050"/>
                <a:gd name="connsiteX6" fmla="*/ 171450 w 406400"/>
                <a:gd name="connsiteY6" fmla="*/ 193675 h 908050"/>
                <a:gd name="connsiteX7" fmla="*/ 403225 w 406400"/>
                <a:gd name="connsiteY7" fmla="*/ 41275 h 908050"/>
                <a:gd name="connsiteX8" fmla="*/ 406400 w 406400"/>
                <a:gd name="connsiteY8" fmla="*/ 0 h 908050"/>
                <a:gd name="connsiteX0" fmla="*/ 406400 w 406400"/>
                <a:gd name="connsiteY0" fmla="*/ 0 h 908050"/>
                <a:gd name="connsiteX1" fmla="*/ 142875 w 406400"/>
                <a:gd name="connsiteY1" fmla="*/ 180975 h 908050"/>
                <a:gd name="connsiteX2" fmla="*/ 244475 w 406400"/>
                <a:gd name="connsiteY2" fmla="*/ 720725 h 908050"/>
                <a:gd name="connsiteX3" fmla="*/ 3175 w 406400"/>
                <a:gd name="connsiteY3" fmla="*/ 873125 h 908050"/>
                <a:gd name="connsiteX4" fmla="*/ 0 w 406400"/>
                <a:gd name="connsiteY4" fmla="*/ 908050 h 908050"/>
                <a:gd name="connsiteX5" fmla="*/ 279400 w 406400"/>
                <a:gd name="connsiteY5" fmla="*/ 717550 h 908050"/>
                <a:gd name="connsiteX6" fmla="*/ 171450 w 406400"/>
                <a:gd name="connsiteY6" fmla="*/ 193675 h 908050"/>
                <a:gd name="connsiteX7" fmla="*/ 403225 w 406400"/>
                <a:gd name="connsiteY7" fmla="*/ 41275 h 908050"/>
                <a:gd name="connsiteX8" fmla="*/ 406400 w 406400"/>
                <a:gd name="connsiteY8" fmla="*/ 0 h 908050"/>
                <a:gd name="connsiteX0" fmla="*/ 406400 w 406400"/>
                <a:gd name="connsiteY0" fmla="*/ 0 h 908050"/>
                <a:gd name="connsiteX1" fmla="*/ 142875 w 406400"/>
                <a:gd name="connsiteY1" fmla="*/ 180975 h 908050"/>
                <a:gd name="connsiteX2" fmla="*/ 244475 w 406400"/>
                <a:gd name="connsiteY2" fmla="*/ 720725 h 908050"/>
                <a:gd name="connsiteX3" fmla="*/ 3175 w 406400"/>
                <a:gd name="connsiteY3" fmla="*/ 873125 h 908050"/>
                <a:gd name="connsiteX4" fmla="*/ 0 w 406400"/>
                <a:gd name="connsiteY4" fmla="*/ 908050 h 908050"/>
                <a:gd name="connsiteX5" fmla="*/ 279400 w 406400"/>
                <a:gd name="connsiteY5" fmla="*/ 717550 h 908050"/>
                <a:gd name="connsiteX6" fmla="*/ 171450 w 406400"/>
                <a:gd name="connsiteY6" fmla="*/ 193675 h 908050"/>
                <a:gd name="connsiteX7" fmla="*/ 403225 w 406400"/>
                <a:gd name="connsiteY7" fmla="*/ 41275 h 908050"/>
                <a:gd name="connsiteX8" fmla="*/ 406400 w 406400"/>
                <a:gd name="connsiteY8" fmla="*/ 0 h 908050"/>
                <a:gd name="connsiteX0" fmla="*/ 406400 w 406400"/>
                <a:gd name="connsiteY0" fmla="*/ 0 h 908050"/>
                <a:gd name="connsiteX1" fmla="*/ 142875 w 406400"/>
                <a:gd name="connsiteY1" fmla="*/ 180975 h 908050"/>
                <a:gd name="connsiteX2" fmla="*/ 244475 w 406400"/>
                <a:gd name="connsiteY2" fmla="*/ 720725 h 908050"/>
                <a:gd name="connsiteX3" fmla="*/ 3175 w 406400"/>
                <a:gd name="connsiteY3" fmla="*/ 873125 h 908050"/>
                <a:gd name="connsiteX4" fmla="*/ 0 w 406400"/>
                <a:gd name="connsiteY4" fmla="*/ 908050 h 908050"/>
                <a:gd name="connsiteX5" fmla="*/ 279400 w 406400"/>
                <a:gd name="connsiteY5" fmla="*/ 717550 h 908050"/>
                <a:gd name="connsiteX6" fmla="*/ 171450 w 406400"/>
                <a:gd name="connsiteY6" fmla="*/ 193675 h 908050"/>
                <a:gd name="connsiteX7" fmla="*/ 403225 w 406400"/>
                <a:gd name="connsiteY7" fmla="*/ 41275 h 908050"/>
                <a:gd name="connsiteX8" fmla="*/ 406400 w 406400"/>
                <a:gd name="connsiteY8" fmla="*/ 0 h 908050"/>
                <a:gd name="connsiteX0" fmla="*/ 406400 w 406400"/>
                <a:gd name="connsiteY0" fmla="*/ 0 h 908050"/>
                <a:gd name="connsiteX1" fmla="*/ 142875 w 406400"/>
                <a:gd name="connsiteY1" fmla="*/ 180975 h 908050"/>
                <a:gd name="connsiteX2" fmla="*/ 244475 w 406400"/>
                <a:gd name="connsiteY2" fmla="*/ 720725 h 908050"/>
                <a:gd name="connsiteX3" fmla="*/ 3175 w 406400"/>
                <a:gd name="connsiteY3" fmla="*/ 873125 h 908050"/>
                <a:gd name="connsiteX4" fmla="*/ 0 w 406400"/>
                <a:gd name="connsiteY4" fmla="*/ 908050 h 908050"/>
                <a:gd name="connsiteX5" fmla="*/ 279400 w 406400"/>
                <a:gd name="connsiteY5" fmla="*/ 717550 h 908050"/>
                <a:gd name="connsiteX6" fmla="*/ 171450 w 406400"/>
                <a:gd name="connsiteY6" fmla="*/ 193675 h 908050"/>
                <a:gd name="connsiteX7" fmla="*/ 403225 w 406400"/>
                <a:gd name="connsiteY7" fmla="*/ 41275 h 908050"/>
                <a:gd name="connsiteX8" fmla="*/ 406400 w 406400"/>
                <a:gd name="connsiteY8" fmla="*/ 0 h 908050"/>
                <a:gd name="connsiteX0" fmla="*/ 406400 w 406400"/>
                <a:gd name="connsiteY0" fmla="*/ 0 h 908050"/>
                <a:gd name="connsiteX1" fmla="*/ 142875 w 406400"/>
                <a:gd name="connsiteY1" fmla="*/ 180975 h 908050"/>
                <a:gd name="connsiteX2" fmla="*/ 244475 w 406400"/>
                <a:gd name="connsiteY2" fmla="*/ 720725 h 908050"/>
                <a:gd name="connsiteX3" fmla="*/ 3175 w 406400"/>
                <a:gd name="connsiteY3" fmla="*/ 873125 h 908050"/>
                <a:gd name="connsiteX4" fmla="*/ 0 w 406400"/>
                <a:gd name="connsiteY4" fmla="*/ 908050 h 908050"/>
                <a:gd name="connsiteX5" fmla="*/ 279400 w 406400"/>
                <a:gd name="connsiteY5" fmla="*/ 717550 h 908050"/>
                <a:gd name="connsiteX6" fmla="*/ 171450 w 406400"/>
                <a:gd name="connsiteY6" fmla="*/ 193675 h 908050"/>
                <a:gd name="connsiteX7" fmla="*/ 403225 w 406400"/>
                <a:gd name="connsiteY7" fmla="*/ 41275 h 908050"/>
                <a:gd name="connsiteX8" fmla="*/ 406400 w 406400"/>
                <a:gd name="connsiteY8" fmla="*/ 0 h 908050"/>
                <a:gd name="connsiteX0" fmla="*/ 403225 w 403225"/>
                <a:gd name="connsiteY0" fmla="*/ 0 h 981075"/>
                <a:gd name="connsiteX1" fmla="*/ 139700 w 403225"/>
                <a:gd name="connsiteY1" fmla="*/ 180975 h 981075"/>
                <a:gd name="connsiteX2" fmla="*/ 241300 w 403225"/>
                <a:gd name="connsiteY2" fmla="*/ 720725 h 981075"/>
                <a:gd name="connsiteX3" fmla="*/ 0 w 403225"/>
                <a:gd name="connsiteY3" fmla="*/ 873125 h 981075"/>
                <a:gd name="connsiteX4" fmla="*/ 3175 w 403225"/>
                <a:gd name="connsiteY4" fmla="*/ 981075 h 981075"/>
                <a:gd name="connsiteX5" fmla="*/ 276225 w 403225"/>
                <a:gd name="connsiteY5" fmla="*/ 717550 h 981075"/>
                <a:gd name="connsiteX6" fmla="*/ 168275 w 403225"/>
                <a:gd name="connsiteY6" fmla="*/ 193675 h 981075"/>
                <a:gd name="connsiteX7" fmla="*/ 400050 w 403225"/>
                <a:gd name="connsiteY7" fmla="*/ 41275 h 981075"/>
                <a:gd name="connsiteX8" fmla="*/ 403225 w 403225"/>
                <a:gd name="connsiteY8" fmla="*/ 0 h 981075"/>
                <a:gd name="connsiteX0" fmla="*/ 403225 w 403225"/>
                <a:gd name="connsiteY0" fmla="*/ 0 h 904875"/>
                <a:gd name="connsiteX1" fmla="*/ 139700 w 403225"/>
                <a:gd name="connsiteY1" fmla="*/ 180975 h 904875"/>
                <a:gd name="connsiteX2" fmla="*/ 241300 w 403225"/>
                <a:gd name="connsiteY2" fmla="*/ 720725 h 904875"/>
                <a:gd name="connsiteX3" fmla="*/ 0 w 403225"/>
                <a:gd name="connsiteY3" fmla="*/ 873125 h 904875"/>
                <a:gd name="connsiteX4" fmla="*/ 3175 w 403225"/>
                <a:gd name="connsiteY4" fmla="*/ 904875 h 904875"/>
                <a:gd name="connsiteX5" fmla="*/ 276225 w 403225"/>
                <a:gd name="connsiteY5" fmla="*/ 717550 h 904875"/>
                <a:gd name="connsiteX6" fmla="*/ 168275 w 403225"/>
                <a:gd name="connsiteY6" fmla="*/ 193675 h 904875"/>
                <a:gd name="connsiteX7" fmla="*/ 400050 w 403225"/>
                <a:gd name="connsiteY7" fmla="*/ 41275 h 904875"/>
                <a:gd name="connsiteX8" fmla="*/ 403225 w 403225"/>
                <a:gd name="connsiteY8" fmla="*/ 0 h 904875"/>
                <a:gd name="connsiteX0" fmla="*/ 403225 w 403225"/>
                <a:gd name="connsiteY0" fmla="*/ 0 h 904875"/>
                <a:gd name="connsiteX1" fmla="*/ 139700 w 403225"/>
                <a:gd name="connsiteY1" fmla="*/ 180975 h 904875"/>
                <a:gd name="connsiteX2" fmla="*/ 241300 w 403225"/>
                <a:gd name="connsiteY2" fmla="*/ 720725 h 904875"/>
                <a:gd name="connsiteX3" fmla="*/ 0 w 403225"/>
                <a:gd name="connsiteY3" fmla="*/ 873125 h 904875"/>
                <a:gd name="connsiteX4" fmla="*/ 3175 w 403225"/>
                <a:gd name="connsiteY4" fmla="*/ 904875 h 904875"/>
                <a:gd name="connsiteX5" fmla="*/ 276225 w 403225"/>
                <a:gd name="connsiteY5" fmla="*/ 717550 h 904875"/>
                <a:gd name="connsiteX6" fmla="*/ 168275 w 403225"/>
                <a:gd name="connsiteY6" fmla="*/ 193675 h 904875"/>
                <a:gd name="connsiteX7" fmla="*/ 400050 w 403225"/>
                <a:gd name="connsiteY7" fmla="*/ 41275 h 904875"/>
                <a:gd name="connsiteX8" fmla="*/ 403225 w 403225"/>
                <a:gd name="connsiteY8" fmla="*/ 0 h 904875"/>
                <a:gd name="connsiteX0" fmla="*/ 403225 w 403225"/>
                <a:gd name="connsiteY0" fmla="*/ 0 h 904875"/>
                <a:gd name="connsiteX1" fmla="*/ 139700 w 403225"/>
                <a:gd name="connsiteY1" fmla="*/ 180975 h 904875"/>
                <a:gd name="connsiteX2" fmla="*/ 241300 w 403225"/>
                <a:gd name="connsiteY2" fmla="*/ 720725 h 904875"/>
                <a:gd name="connsiteX3" fmla="*/ 0 w 403225"/>
                <a:gd name="connsiteY3" fmla="*/ 873125 h 904875"/>
                <a:gd name="connsiteX4" fmla="*/ 3175 w 403225"/>
                <a:gd name="connsiteY4" fmla="*/ 904875 h 904875"/>
                <a:gd name="connsiteX5" fmla="*/ 276225 w 403225"/>
                <a:gd name="connsiteY5" fmla="*/ 717550 h 904875"/>
                <a:gd name="connsiteX6" fmla="*/ 168275 w 403225"/>
                <a:gd name="connsiteY6" fmla="*/ 193675 h 904875"/>
                <a:gd name="connsiteX7" fmla="*/ 400050 w 403225"/>
                <a:gd name="connsiteY7" fmla="*/ 41275 h 904875"/>
                <a:gd name="connsiteX8" fmla="*/ 403225 w 403225"/>
                <a:gd name="connsiteY8" fmla="*/ 0 h 904875"/>
                <a:gd name="connsiteX0" fmla="*/ 403225 w 403225"/>
                <a:gd name="connsiteY0" fmla="*/ 0 h 904875"/>
                <a:gd name="connsiteX1" fmla="*/ 139700 w 403225"/>
                <a:gd name="connsiteY1" fmla="*/ 180975 h 904875"/>
                <a:gd name="connsiteX2" fmla="*/ 241300 w 403225"/>
                <a:gd name="connsiteY2" fmla="*/ 720725 h 904875"/>
                <a:gd name="connsiteX3" fmla="*/ 0 w 403225"/>
                <a:gd name="connsiteY3" fmla="*/ 873125 h 904875"/>
                <a:gd name="connsiteX4" fmla="*/ 3175 w 403225"/>
                <a:gd name="connsiteY4" fmla="*/ 904875 h 904875"/>
                <a:gd name="connsiteX5" fmla="*/ 276225 w 403225"/>
                <a:gd name="connsiteY5" fmla="*/ 717550 h 904875"/>
                <a:gd name="connsiteX6" fmla="*/ 168275 w 403225"/>
                <a:gd name="connsiteY6" fmla="*/ 193675 h 904875"/>
                <a:gd name="connsiteX7" fmla="*/ 400050 w 403225"/>
                <a:gd name="connsiteY7" fmla="*/ 41275 h 904875"/>
                <a:gd name="connsiteX8" fmla="*/ 403225 w 403225"/>
                <a:gd name="connsiteY8" fmla="*/ 0 h 904875"/>
                <a:gd name="connsiteX0" fmla="*/ 403225 w 403225"/>
                <a:gd name="connsiteY0" fmla="*/ 0 h 904875"/>
                <a:gd name="connsiteX1" fmla="*/ 139700 w 403225"/>
                <a:gd name="connsiteY1" fmla="*/ 180975 h 904875"/>
                <a:gd name="connsiteX2" fmla="*/ 241300 w 403225"/>
                <a:gd name="connsiteY2" fmla="*/ 727075 h 904875"/>
                <a:gd name="connsiteX3" fmla="*/ 0 w 403225"/>
                <a:gd name="connsiteY3" fmla="*/ 873125 h 904875"/>
                <a:gd name="connsiteX4" fmla="*/ 3175 w 403225"/>
                <a:gd name="connsiteY4" fmla="*/ 904875 h 904875"/>
                <a:gd name="connsiteX5" fmla="*/ 276225 w 403225"/>
                <a:gd name="connsiteY5" fmla="*/ 717550 h 904875"/>
                <a:gd name="connsiteX6" fmla="*/ 168275 w 403225"/>
                <a:gd name="connsiteY6" fmla="*/ 193675 h 904875"/>
                <a:gd name="connsiteX7" fmla="*/ 400050 w 403225"/>
                <a:gd name="connsiteY7" fmla="*/ 41275 h 904875"/>
                <a:gd name="connsiteX8" fmla="*/ 403225 w 403225"/>
                <a:gd name="connsiteY8" fmla="*/ 0 h 904875"/>
                <a:gd name="connsiteX0" fmla="*/ 403225 w 403225"/>
                <a:gd name="connsiteY0" fmla="*/ 0 h 904875"/>
                <a:gd name="connsiteX1" fmla="*/ 139700 w 403225"/>
                <a:gd name="connsiteY1" fmla="*/ 180975 h 904875"/>
                <a:gd name="connsiteX2" fmla="*/ 241300 w 403225"/>
                <a:gd name="connsiteY2" fmla="*/ 727075 h 904875"/>
                <a:gd name="connsiteX3" fmla="*/ 0 w 403225"/>
                <a:gd name="connsiteY3" fmla="*/ 873125 h 904875"/>
                <a:gd name="connsiteX4" fmla="*/ 3175 w 403225"/>
                <a:gd name="connsiteY4" fmla="*/ 904875 h 904875"/>
                <a:gd name="connsiteX5" fmla="*/ 276225 w 403225"/>
                <a:gd name="connsiteY5" fmla="*/ 717550 h 904875"/>
                <a:gd name="connsiteX6" fmla="*/ 168275 w 403225"/>
                <a:gd name="connsiteY6" fmla="*/ 193675 h 904875"/>
                <a:gd name="connsiteX7" fmla="*/ 400050 w 403225"/>
                <a:gd name="connsiteY7" fmla="*/ 41275 h 904875"/>
                <a:gd name="connsiteX8" fmla="*/ 403225 w 403225"/>
                <a:gd name="connsiteY8" fmla="*/ 0 h 904875"/>
                <a:gd name="connsiteX0" fmla="*/ 403225 w 403225"/>
                <a:gd name="connsiteY0" fmla="*/ 0 h 904875"/>
                <a:gd name="connsiteX1" fmla="*/ 130175 w 403225"/>
                <a:gd name="connsiteY1" fmla="*/ 212725 h 904875"/>
                <a:gd name="connsiteX2" fmla="*/ 241300 w 403225"/>
                <a:gd name="connsiteY2" fmla="*/ 727075 h 904875"/>
                <a:gd name="connsiteX3" fmla="*/ 0 w 403225"/>
                <a:gd name="connsiteY3" fmla="*/ 873125 h 904875"/>
                <a:gd name="connsiteX4" fmla="*/ 3175 w 403225"/>
                <a:gd name="connsiteY4" fmla="*/ 904875 h 904875"/>
                <a:gd name="connsiteX5" fmla="*/ 276225 w 403225"/>
                <a:gd name="connsiteY5" fmla="*/ 717550 h 904875"/>
                <a:gd name="connsiteX6" fmla="*/ 168275 w 403225"/>
                <a:gd name="connsiteY6" fmla="*/ 193675 h 904875"/>
                <a:gd name="connsiteX7" fmla="*/ 400050 w 403225"/>
                <a:gd name="connsiteY7" fmla="*/ 41275 h 904875"/>
                <a:gd name="connsiteX8" fmla="*/ 403225 w 403225"/>
                <a:gd name="connsiteY8" fmla="*/ 0 h 904875"/>
                <a:gd name="connsiteX0" fmla="*/ 403225 w 403225"/>
                <a:gd name="connsiteY0" fmla="*/ 0 h 904875"/>
                <a:gd name="connsiteX1" fmla="*/ 130175 w 403225"/>
                <a:gd name="connsiteY1" fmla="*/ 212725 h 904875"/>
                <a:gd name="connsiteX2" fmla="*/ 241300 w 403225"/>
                <a:gd name="connsiteY2" fmla="*/ 727075 h 904875"/>
                <a:gd name="connsiteX3" fmla="*/ 0 w 403225"/>
                <a:gd name="connsiteY3" fmla="*/ 873125 h 904875"/>
                <a:gd name="connsiteX4" fmla="*/ 3175 w 403225"/>
                <a:gd name="connsiteY4" fmla="*/ 904875 h 904875"/>
                <a:gd name="connsiteX5" fmla="*/ 276225 w 403225"/>
                <a:gd name="connsiteY5" fmla="*/ 717550 h 904875"/>
                <a:gd name="connsiteX6" fmla="*/ 168275 w 403225"/>
                <a:gd name="connsiteY6" fmla="*/ 193675 h 904875"/>
                <a:gd name="connsiteX7" fmla="*/ 400050 w 403225"/>
                <a:gd name="connsiteY7" fmla="*/ 41275 h 904875"/>
                <a:gd name="connsiteX8" fmla="*/ 403225 w 403225"/>
                <a:gd name="connsiteY8" fmla="*/ 0 h 904875"/>
                <a:gd name="connsiteX0" fmla="*/ 403225 w 403225"/>
                <a:gd name="connsiteY0" fmla="*/ 0 h 904875"/>
                <a:gd name="connsiteX1" fmla="*/ 130175 w 403225"/>
                <a:gd name="connsiteY1" fmla="*/ 212725 h 904875"/>
                <a:gd name="connsiteX2" fmla="*/ 241300 w 403225"/>
                <a:gd name="connsiteY2" fmla="*/ 708025 h 904875"/>
                <a:gd name="connsiteX3" fmla="*/ 0 w 403225"/>
                <a:gd name="connsiteY3" fmla="*/ 873125 h 904875"/>
                <a:gd name="connsiteX4" fmla="*/ 3175 w 403225"/>
                <a:gd name="connsiteY4" fmla="*/ 904875 h 904875"/>
                <a:gd name="connsiteX5" fmla="*/ 276225 w 403225"/>
                <a:gd name="connsiteY5" fmla="*/ 717550 h 904875"/>
                <a:gd name="connsiteX6" fmla="*/ 168275 w 403225"/>
                <a:gd name="connsiteY6" fmla="*/ 193675 h 904875"/>
                <a:gd name="connsiteX7" fmla="*/ 400050 w 403225"/>
                <a:gd name="connsiteY7" fmla="*/ 41275 h 904875"/>
                <a:gd name="connsiteX8" fmla="*/ 403225 w 403225"/>
                <a:gd name="connsiteY8" fmla="*/ 0 h 904875"/>
                <a:gd name="connsiteX0" fmla="*/ 403225 w 403225"/>
                <a:gd name="connsiteY0" fmla="*/ 0 h 904875"/>
                <a:gd name="connsiteX1" fmla="*/ 130175 w 403225"/>
                <a:gd name="connsiteY1" fmla="*/ 212725 h 904875"/>
                <a:gd name="connsiteX2" fmla="*/ 241300 w 403225"/>
                <a:gd name="connsiteY2" fmla="*/ 708025 h 904875"/>
                <a:gd name="connsiteX3" fmla="*/ 0 w 403225"/>
                <a:gd name="connsiteY3" fmla="*/ 873125 h 904875"/>
                <a:gd name="connsiteX4" fmla="*/ 3175 w 403225"/>
                <a:gd name="connsiteY4" fmla="*/ 904875 h 904875"/>
                <a:gd name="connsiteX5" fmla="*/ 276225 w 403225"/>
                <a:gd name="connsiteY5" fmla="*/ 717550 h 904875"/>
                <a:gd name="connsiteX6" fmla="*/ 168275 w 403225"/>
                <a:gd name="connsiteY6" fmla="*/ 193675 h 904875"/>
                <a:gd name="connsiteX7" fmla="*/ 400050 w 403225"/>
                <a:gd name="connsiteY7" fmla="*/ 41275 h 904875"/>
                <a:gd name="connsiteX8" fmla="*/ 403225 w 403225"/>
                <a:gd name="connsiteY8" fmla="*/ 0 h 904875"/>
                <a:gd name="connsiteX0" fmla="*/ 403225 w 403225"/>
                <a:gd name="connsiteY0" fmla="*/ 0 h 904875"/>
                <a:gd name="connsiteX1" fmla="*/ 130175 w 403225"/>
                <a:gd name="connsiteY1" fmla="*/ 212725 h 904875"/>
                <a:gd name="connsiteX2" fmla="*/ 241300 w 403225"/>
                <a:gd name="connsiteY2" fmla="*/ 708025 h 904875"/>
                <a:gd name="connsiteX3" fmla="*/ 0 w 403225"/>
                <a:gd name="connsiteY3" fmla="*/ 873125 h 904875"/>
                <a:gd name="connsiteX4" fmla="*/ 3175 w 403225"/>
                <a:gd name="connsiteY4" fmla="*/ 904875 h 904875"/>
                <a:gd name="connsiteX5" fmla="*/ 276225 w 403225"/>
                <a:gd name="connsiteY5" fmla="*/ 717550 h 904875"/>
                <a:gd name="connsiteX6" fmla="*/ 168275 w 403225"/>
                <a:gd name="connsiteY6" fmla="*/ 193675 h 904875"/>
                <a:gd name="connsiteX7" fmla="*/ 400050 w 403225"/>
                <a:gd name="connsiteY7" fmla="*/ 41275 h 904875"/>
                <a:gd name="connsiteX8" fmla="*/ 403225 w 403225"/>
                <a:gd name="connsiteY8" fmla="*/ 0 h 904875"/>
                <a:gd name="connsiteX0" fmla="*/ 403225 w 403225"/>
                <a:gd name="connsiteY0" fmla="*/ 0 h 904875"/>
                <a:gd name="connsiteX1" fmla="*/ 130175 w 403225"/>
                <a:gd name="connsiteY1" fmla="*/ 212725 h 904875"/>
                <a:gd name="connsiteX2" fmla="*/ 241300 w 403225"/>
                <a:gd name="connsiteY2" fmla="*/ 708025 h 904875"/>
                <a:gd name="connsiteX3" fmla="*/ 0 w 403225"/>
                <a:gd name="connsiteY3" fmla="*/ 873125 h 904875"/>
                <a:gd name="connsiteX4" fmla="*/ 3175 w 403225"/>
                <a:gd name="connsiteY4" fmla="*/ 904875 h 904875"/>
                <a:gd name="connsiteX5" fmla="*/ 276225 w 403225"/>
                <a:gd name="connsiteY5" fmla="*/ 717550 h 904875"/>
                <a:gd name="connsiteX6" fmla="*/ 158750 w 403225"/>
                <a:gd name="connsiteY6" fmla="*/ 241300 h 904875"/>
                <a:gd name="connsiteX7" fmla="*/ 400050 w 403225"/>
                <a:gd name="connsiteY7" fmla="*/ 41275 h 904875"/>
                <a:gd name="connsiteX8" fmla="*/ 403225 w 403225"/>
                <a:gd name="connsiteY8" fmla="*/ 0 h 904875"/>
                <a:gd name="connsiteX0" fmla="*/ 403225 w 403225"/>
                <a:gd name="connsiteY0" fmla="*/ 0 h 904875"/>
                <a:gd name="connsiteX1" fmla="*/ 123825 w 403225"/>
                <a:gd name="connsiteY1" fmla="*/ 234950 h 904875"/>
                <a:gd name="connsiteX2" fmla="*/ 241300 w 403225"/>
                <a:gd name="connsiteY2" fmla="*/ 708025 h 904875"/>
                <a:gd name="connsiteX3" fmla="*/ 0 w 403225"/>
                <a:gd name="connsiteY3" fmla="*/ 873125 h 904875"/>
                <a:gd name="connsiteX4" fmla="*/ 3175 w 403225"/>
                <a:gd name="connsiteY4" fmla="*/ 904875 h 904875"/>
                <a:gd name="connsiteX5" fmla="*/ 276225 w 403225"/>
                <a:gd name="connsiteY5" fmla="*/ 717550 h 904875"/>
                <a:gd name="connsiteX6" fmla="*/ 158750 w 403225"/>
                <a:gd name="connsiteY6" fmla="*/ 241300 h 904875"/>
                <a:gd name="connsiteX7" fmla="*/ 400050 w 403225"/>
                <a:gd name="connsiteY7" fmla="*/ 41275 h 904875"/>
                <a:gd name="connsiteX8" fmla="*/ 403225 w 403225"/>
                <a:gd name="connsiteY8" fmla="*/ 0 h 904875"/>
                <a:gd name="connsiteX0" fmla="*/ 403225 w 403225"/>
                <a:gd name="connsiteY0" fmla="*/ 0 h 904875"/>
                <a:gd name="connsiteX1" fmla="*/ 123825 w 403225"/>
                <a:gd name="connsiteY1" fmla="*/ 234950 h 904875"/>
                <a:gd name="connsiteX2" fmla="*/ 241300 w 403225"/>
                <a:gd name="connsiteY2" fmla="*/ 708025 h 904875"/>
                <a:gd name="connsiteX3" fmla="*/ 0 w 403225"/>
                <a:gd name="connsiteY3" fmla="*/ 873125 h 904875"/>
                <a:gd name="connsiteX4" fmla="*/ 3175 w 403225"/>
                <a:gd name="connsiteY4" fmla="*/ 904875 h 904875"/>
                <a:gd name="connsiteX5" fmla="*/ 276225 w 403225"/>
                <a:gd name="connsiteY5" fmla="*/ 717550 h 904875"/>
                <a:gd name="connsiteX6" fmla="*/ 158750 w 403225"/>
                <a:gd name="connsiteY6" fmla="*/ 241300 h 904875"/>
                <a:gd name="connsiteX7" fmla="*/ 400050 w 403225"/>
                <a:gd name="connsiteY7" fmla="*/ 41275 h 904875"/>
                <a:gd name="connsiteX8" fmla="*/ 403225 w 403225"/>
                <a:gd name="connsiteY8" fmla="*/ 0 h 904875"/>
                <a:gd name="connsiteX0" fmla="*/ 403225 w 403225"/>
                <a:gd name="connsiteY0" fmla="*/ 0 h 904875"/>
                <a:gd name="connsiteX1" fmla="*/ 123825 w 403225"/>
                <a:gd name="connsiteY1" fmla="*/ 234950 h 904875"/>
                <a:gd name="connsiteX2" fmla="*/ 241300 w 403225"/>
                <a:gd name="connsiteY2" fmla="*/ 708025 h 904875"/>
                <a:gd name="connsiteX3" fmla="*/ 0 w 403225"/>
                <a:gd name="connsiteY3" fmla="*/ 873125 h 904875"/>
                <a:gd name="connsiteX4" fmla="*/ 3175 w 403225"/>
                <a:gd name="connsiteY4" fmla="*/ 904875 h 904875"/>
                <a:gd name="connsiteX5" fmla="*/ 276225 w 403225"/>
                <a:gd name="connsiteY5" fmla="*/ 717550 h 904875"/>
                <a:gd name="connsiteX6" fmla="*/ 158750 w 403225"/>
                <a:gd name="connsiteY6" fmla="*/ 241300 h 904875"/>
                <a:gd name="connsiteX7" fmla="*/ 400050 w 403225"/>
                <a:gd name="connsiteY7" fmla="*/ 41275 h 904875"/>
                <a:gd name="connsiteX8" fmla="*/ 403225 w 403225"/>
                <a:gd name="connsiteY8" fmla="*/ 0 h 904875"/>
                <a:gd name="connsiteX0" fmla="*/ 403225 w 403225"/>
                <a:gd name="connsiteY0" fmla="*/ 0 h 904875"/>
                <a:gd name="connsiteX1" fmla="*/ 123825 w 403225"/>
                <a:gd name="connsiteY1" fmla="*/ 234950 h 904875"/>
                <a:gd name="connsiteX2" fmla="*/ 241300 w 403225"/>
                <a:gd name="connsiteY2" fmla="*/ 708025 h 904875"/>
                <a:gd name="connsiteX3" fmla="*/ 0 w 403225"/>
                <a:gd name="connsiteY3" fmla="*/ 873125 h 904875"/>
                <a:gd name="connsiteX4" fmla="*/ 3175 w 403225"/>
                <a:gd name="connsiteY4" fmla="*/ 904875 h 904875"/>
                <a:gd name="connsiteX5" fmla="*/ 276225 w 403225"/>
                <a:gd name="connsiteY5" fmla="*/ 717550 h 904875"/>
                <a:gd name="connsiteX6" fmla="*/ 158750 w 403225"/>
                <a:gd name="connsiteY6" fmla="*/ 241300 h 904875"/>
                <a:gd name="connsiteX7" fmla="*/ 400050 w 403225"/>
                <a:gd name="connsiteY7" fmla="*/ 41275 h 904875"/>
                <a:gd name="connsiteX8" fmla="*/ 403225 w 403225"/>
                <a:gd name="connsiteY8" fmla="*/ 0 h 904875"/>
                <a:gd name="connsiteX0" fmla="*/ 403225 w 403225"/>
                <a:gd name="connsiteY0" fmla="*/ 0 h 904875"/>
                <a:gd name="connsiteX1" fmla="*/ 123825 w 403225"/>
                <a:gd name="connsiteY1" fmla="*/ 234950 h 904875"/>
                <a:gd name="connsiteX2" fmla="*/ 241300 w 403225"/>
                <a:gd name="connsiteY2" fmla="*/ 708025 h 904875"/>
                <a:gd name="connsiteX3" fmla="*/ 0 w 403225"/>
                <a:gd name="connsiteY3" fmla="*/ 873125 h 904875"/>
                <a:gd name="connsiteX4" fmla="*/ 3175 w 403225"/>
                <a:gd name="connsiteY4" fmla="*/ 904875 h 904875"/>
                <a:gd name="connsiteX5" fmla="*/ 285750 w 403225"/>
                <a:gd name="connsiteY5" fmla="*/ 685800 h 904875"/>
                <a:gd name="connsiteX6" fmla="*/ 158750 w 403225"/>
                <a:gd name="connsiteY6" fmla="*/ 241300 h 904875"/>
                <a:gd name="connsiteX7" fmla="*/ 400050 w 403225"/>
                <a:gd name="connsiteY7" fmla="*/ 41275 h 904875"/>
                <a:gd name="connsiteX8" fmla="*/ 403225 w 403225"/>
                <a:gd name="connsiteY8" fmla="*/ 0 h 904875"/>
                <a:gd name="connsiteX0" fmla="*/ 403225 w 403225"/>
                <a:gd name="connsiteY0" fmla="*/ 0 h 904875"/>
                <a:gd name="connsiteX1" fmla="*/ 123825 w 403225"/>
                <a:gd name="connsiteY1" fmla="*/ 234950 h 904875"/>
                <a:gd name="connsiteX2" fmla="*/ 241300 w 403225"/>
                <a:gd name="connsiteY2" fmla="*/ 708025 h 904875"/>
                <a:gd name="connsiteX3" fmla="*/ 0 w 403225"/>
                <a:gd name="connsiteY3" fmla="*/ 873125 h 904875"/>
                <a:gd name="connsiteX4" fmla="*/ 3175 w 403225"/>
                <a:gd name="connsiteY4" fmla="*/ 904875 h 904875"/>
                <a:gd name="connsiteX5" fmla="*/ 285750 w 403225"/>
                <a:gd name="connsiteY5" fmla="*/ 685800 h 904875"/>
                <a:gd name="connsiteX6" fmla="*/ 158750 w 403225"/>
                <a:gd name="connsiteY6" fmla="*/ 241300 h 904875"/>
                <a:gd name="connsiteX7" fmla="*/ 400050 w 403225"/>
                <a:gd name="connsiteY7" fmla="*/ 41275 h 904875"/>
                <a:gd name="connsiteX8" fmla="*/ 403225 w 403225"/>
                <a:gd name="connsiteY8" fmla="*/ 0 h 904875"/>
                <a:gd name="connsiteX0" fmla="*/ 403225 w 403225"/>
                <a:gd name="connsiteY0" fmla="*/ 0 h 904875"/>
                <a:gd name="connsiteX1" fmla="*/ 123825 w 403225"/>
                <a:gd name="connsiteY1" fmla="*/ 234950 h 904875"/>
                <a:gd name="connsiteX2" fmla="*/ 241300 w 403225"/>
                <a:gd name="connsiteY2" fmla="*/ 708025 h 904875"/>
                <a:gd name="connsiteX3" fmla="*/ 0 w 403225"/>
                <a:gd name="connsiteY3" fmla="*/ 873125 h 904875"/>
                <a:gd name="connsiteX4" fmla="*/ 3175 w 403225"/>
                <a:gd name="connsiteY4" fmla="*/ 904875 h 904875"/>
                <a:gd name="connsiteX5" fmla="*/ 285750 w 403225"/>
                <a:gd name="connsiteY5" fmla="*/ 685800 h 904875"/>
                <a:gd name="connsiteX6" fmla="*/ 158750 w 403225"/>
                <a:gd name="connsiteY6" fmla="*/ 241300 h 904875"/>
                <a:gd name="connsiteX7" fmla="*/ 400050 w 403225"/>
                <a:gd name="connsiteY7" fmla="*/ 41275 h 904875"/>
                <a:gd name="connsiteX8" fmla="*/ 403225 w 403225"/>
                <a:gd name="connsiteY8" fmla="*/ 0 h 904875"/>
                <a:gd name="connsiteX0" fmla="*/ 403225 w 403225"/>
                <a:gd name="connsiteY0" fmla="*/ 0 h 904875"/>
                <a:gd name="connsiteX1" fmla="*/ 123825 w 403225"/>
                <a:gd name="connsiteY1" fmla="*/ 234950 h 904875"/>
                <a:gd name="connsiteX2" fmla="*/ 250825 w 403225"/>
                <a:gd name="connsiteY2" fmla="*/ 669925 h 904875"/>
                <a:gd name="connsiteX3" fmla="*/ 0 w 403225"/>
                <a:gd name="connsiteY3" fmla="*/ 873125 h 904875"/>
                <a:gd name="connsiteX4" fmla="*/ 3175 w 403225"/>
                <a:gd name="connsiteY4" fmla="*/ 904875 h 904875"/>
                <a:gd name="connsiteX5" fmla="*/ 285750 w 403225"/>
                <a:gd name="connsiteY5" fmla="*/ 685800 h 904875"/>
                <a:gd name="connsiteX6" fmla="*/ 158750 w 403225"/>
                <a:gd name="connsiteY6" fmla="*/ 241300 h 904875"/>
                <a:gd name="connsiteX7" fmla="*/ 400050 w 403225"/>
                <a:gd name="connsiteY7" fmla="*/ 41275 h 904875"/>
                <a:gd name="connsiteX8" fmla="*/ 403225 w 403225"/>
                <a:gd name="connsiteY8" fmla="*/ 0 h 904875"/>
                <a:gd name="connsiteX0" fmla="*/ 403225 w 403225"/>
                <a:gd name="connsiteY0" fmla="*/ 0 h 904875"/>
                <a:gd name="connsiteX1" fmla="*/ 123825 w 403225"/>
                <a:gd name="connsiteY1" fmla="*/ 234950 h 904875"/>
                <a:gd name="connsiteX2" fmla="*/ 250825 w 403225"/>
                <a:gd name="connsiteY2" fmla="*/ 669925 h 904875"/>
                <a:gd name="connsiteX3" fmla="*/ 0 w 403225"/>
                <a:gd name="connsiteY3" fmla="*/ 873125 h 904875"/>
                <a:gd name="connsiteX4" fmla="*/ 3175 w 403225"/>
                <a:gd name="connsiteY4" fmla="*/ 904875 h 904875"/>
                <a:gd name="connsiteX5" fmla="*/ 285750 w 403225"/>
                <a:gd name="connsiteY5" fmla="*/ 685800 h 904875"/>
                <a:gd name="connsiteX6" fmla="*/ 158750 w 403225"/>
                <a:gd name="connsiteY6" fmla="*/ 241300 h 904875"/>
                <a:gd name="connsiteX7" fmla="*/ 400050 w 403225"/>
                <a:gd name="connsiteY7" fmla="*/ 41275 h 904875"/>
                <a:gd name="connsiteX8" fmla="*/ 403225 w 403225"/>
                <a:gd name="connsiteY8" fmla="*/ 0 h 904875"/>
                <a:gd name="connsiteX0" fmla="*/ 403225 w 403225"/>
                <a:gd name="connsiteY0" fmla="*/ 0 h 904875"/>
                <a:gd name="connsiteX1" fmla="*/ 123825 w 403225"/>
                <a:gd name="connsiteY1" fmla="*/ 234950 h 904875"/>
                <a:gd name="connsiteX2" fmla="*/ 250825 w 403225"/>
                <a:gd name="connsiteY2" fmla="*/ 669925 h 904875"/>
                <a:gd name="connsiteX3" fmla="*/ 0 w 403225"/>
                <a:gd name="connsiteY3" fmla="*/ 873125 h 904875"/>
                <a:gd name="connsiteX4" fmla="*/ 3175 w 403225"/>
                <a:gd name="connsiteY4" fmla="*/ 904875 h 904875"/>
                <a:gd name="connsiteX5" fmla="*/ 285750 w 403225"/>
                <a:gd name="connsiteY5" fmla="*/ 685800 h 904875"/>
                <a:gd name="connsiteX6" fmla="*/ 158750 w 403225"/>
                <a:gd name="connsiteY6" fmla="*/ 241300 h 904875"/>
                <a:gd name="connsiteX7" fmla="*/ 400050 w 403225"/>
                <a:gd name="connsiteY7" fmla="*/ 41275 h 904875"/>
                <a:gd name="connsiteX8" fmla="*/ 403225 w 403225"/>
                <a:gd name="connsiteY8" fmla="*/ 0 h 904875"/>
                <a:gd name="connsiteX0" fmla="*/ 403225 w 403225"/>
                <a:gd name="connsiteY0" fmla="*/ 0 h 904875"/>
                <a:gd name="connsiteX1" fmla="*/ 123825 w 403225"/>
                <a:gd name="connsiteY1" fmla="*/ 234950 h 904875"/>
                <a:gd name="connsiteX2" fmla="*/ 250825 w 403225"/>
                <a:gd name="connsiteY2" fmla="*/ 669925 h 904875"/>
                <a:gd name="connsiteX3" fmla="*/ 0 w 403225"/>
                <a:gd name="connsiteY3" fmla="*/ 873125 h 904875"/>
                <a:gd name="connsiteX4" fmla="*/ 3175 w 403225"/>
                <a:gd name="connsiteY4" fmla="*/ 904875 h 904875"/>
                <a:gd name="connsiteX5" fmla="*/ 285750 w 403225"/>
                <a:gd name="connsiteY5" fmla="*/ 685800 h 904875"/>
                <a:gd name="connsiteX6" fmla="*/ 158750 w 403225"/>
                <a:gd name="connsiteY6" fmla="*/ 241300 h 904875"/>
                <a:gd name="connsiteX7" fmla="*/ 400050 w 403225"/>
                <a:gd name="connsiteY7" fmla="*/ 41275 h 904875"/>
                <a:gd name="connsiteX8" fmla="*/ 403225 w 403225"/>
                <a:gd name="connsiteY8" fmla="*/ 0 h 904875"/>
                <a:gd name="connsiteX0" fmla="*/ 403225 w 403225"/>
                <a:gd name="connsiteY0" fmla="*/ 0 h 904875"/>
                <a:gd name="connsiteX1" fmla="*/ 123825 w 403225"/>
                <a:gd name="connsiteY1" fmla="*/ 234950 h 904875"/>
                <a:gd name="connsiteX2" fmla="*/ 250825 w 403225"/>
                <a:gd name="connsiteY2" fmla="*/ 669925 h 904875"/>
                <a:gd name="connsiteX3" fmla="*/ 0 w 403225"/>
                <a:gd name="connsiteY3" fmla="*/ 873125 h 904875"/>
                <a:gd name="connsiteX4" fmla="*/ 3175 w 403225"/>
                <a:gd name="connsiteY4" fmla="*/ 904875 h 904875"/>
                <a:gd name="connsiteX5" fmla="*/ 285750 w 403225"/>
                <a:gd name="connsiteY5" fmla="*/ 685800 h 904875"/>
                <a:gd name="connsiteX6" fmla="*/ 158750 w 403225"/>
                <a:gd name="connsiteY6" fmla="*/ 241300 h 904875"/>
                <a:gd name="connsiteX7" fmla="*/ 400050 w 403225"/>
                <a:gd name="connsiteY7" fmla="*/ 41275 h 904875"/>
                <a:gd name="connsiteX8" fmla="*/ 403225 w 403225"/>
                <a:gd name="connsiteY8" fmla="*/ 0 h 904875"/>
                <a:gd name="connsiteX0" fmla="*/ 403225 w 403225"/>
                <a:gd name="connsiteY0" fmla="*/ 0 h 904875"/>
                <a:gd name="connsiteX1" fmla="*/ 123825 w 403225"/>
                <a:gd name="connsiteY1" fmla="*/ 234950 h 904875"/>
                <a:gd name="connsiteX2" fmla="*/ 250825 w 403225"/>
                <a:gd name="connsiteY2" fmla="*/ 669925 h 904875"/>
                <a:gd name="connsiteX3" fmla="*/ 0 w 403225"/>
                <a:gd name="connsiteY3" fmla="*/ 873125 h 904875"/>
                <a:gd name="connsiteX4" fmla="*/ 3175 w 403225"/>
                <a:gd name="connsiteY4" fmla="*/ 904875 h 904875"/>
                <a:gd name="connsiteX5" fmla="*/ 285750 w 403225"/>
                <a:gd name="connsiteY5" fmla="*/ 685800 h 904875"/>
                <a:gd name="connsiteX6" fmla="*/ 158750 w 403225"/>
                <a:gd name="connsiteY6" fmla="*/ 250825 h 904875"/>
                <a:gd name="connsiteX7" fmla="*/ 400050 w 403225"/>
                <a:gd name="connsiteY7" fmla="*/ 41275 h 904875"/>
                <a:gd name="connsiteX8" fmla="*/ 403225 w 403225"/>
                <a:gd name="connsiteY8" fmla="*/ 0 h 904875"/>
                <a:gd name="connsiteX0" fmla="*/ 403225 w 403225"/>
                <a:gd name="connsiteY0" fmla="*/ 0 h 904875"/>
                <a:gd name="connsiteX1" fmla="*/ 123825 w 403225"/>
                <a:gd name="connsiteY1" fmla="*/ 234950 h 904875"/>
                <a:gd name="connsiteX2" fmla="*/ 250825 w 403225"/>
                <a:gd name="connsiteY2" fmla="*/ 669925 h 904875"/>
                <a:gd name="connsiteX3" fmla="*/ 0 w 403225"/>
                <a:gd name="connsiteY3" fmla="*/ 873125 h 904875"/>
                <a:gd name="connsiteX4" fmla="*/ 3175 w 403225"/>
                <a:gd name="connsiteY4" fmla="*/ 904875 h 904875"/>
                <a:gd name="connsiteX5" fmla="*/ 285750 w 403225"/>
                <a:gd name="connsiteY5" fmla="*/ 685800 h 904875"/>
                <a:gd name="connsiteX6" fmla="*/ 158750 w 403225"/>
                <a:gd name="connsiteY6" fmla="*/ 250825 h 904875"/>
                <a:gd name="connsiteX7" fmla="*/ 400050 w 403225"/>
                <a:gd name="connsiteY7" fmla="*/ 41275 h 904875"/>
                <a:gd name="connsiteX8" fmla="*/ 403225 w 403225"/>
                <a:gd name="connsiteY8" fmla="*/ 0 h 904875"/>
                <a:gd name="connsiteX0" fmla="*/ 403225 w 403225"/>
                <a:gd name="connsiteY0" fmla="*/ 0 h 904875"/>
                <a:gd name="connsiteX1" fmla="*/ 123825 w 403225"/>
                <a:gd name="connsiteY1" fmla="*/ 234950 h 904875"/>
                <a:gd name="connsiteX2" fmla="*/ 250825 w 403225"/>
                <a:gd name="connsiteY2" fmla="*/ 669925 h 904875"/>
                <a:gd name="connsiteX3" fmla="*/ 0 w 403225"/>
                <a:gd name="connsiteY3" fmla="*/ 873125 h 904875"/>
                <a:gd name="connsiteX4" fmla="*/ 3175 w 403225"/>
                <a:gd name="connsiteY4" fmla="*/ 904875 h 904875"/>
                <a:gd name="connsiteX5" fmla="*/ 285750 w 403225"/>
                <a:gd name="connsiteY5" fmla="*/ 685800 h 904875"/>
                <a:gd name="connsiteX6" fmla="*/ 158750 w 403225"/>
                <a:gd name="connsiteY6" fmla="*/ 250825 h 904875"/>
                <a:gd name="connsiteX7" fmla="*/ 400050 w 403225"/>
                <a:gd name="connsiteY7" fmla="*/ 41275 h 904875"/>
                <a:gd name="connsiteX8" fmla="*/ 403225 w 403225"/>
                <a:gd name="connsiteY8" fmla="*/ 0 h 904875"/>
                <a:gd name="connsiteX0" fmla="*/ 403225 w 403225"/>
                <a:gd name="connsiteY0" fmla="*/ 0 h 904875"/>
                <a:gd name="connsiteX1" fmla="*/ 123825 w 403225"/>
                <a:gd name="connsiteY1" fmla="*/ 234950 h 904875"/>
                <a:gd name="connsiteX2" fmla="*/ 250825 w 403225"/>
                <a:gd name="connsiteY2" fmla="*/ 669925 h 904875"/>
                <a:gd name="connsiteX3" fmla="*/ 0 w 403225"/>
                <a:gd name="connsiteY3" fmla="*/ 873125 h 904875"/>
                <a:gd name="connsiteX4" fmla="*/ 3175 w 403225"/>
                <a:gd name="connsiteY4" fmla="*/ 904875 h 904875"/>
                <a:gd name="connsiteX5" fmla="*/ 285750 w 403225"/>
                <a:gd name="connsiteY5" fmla="*/ 685800 h 904875"/>
                <a:gd name="connsiteX6" fmla="*/ 158750 w 403225"/>
                <a:gd name="connsiteY6" fmla="*/ 250825 h 904875"/>
                <a:gd name="connsiteX7" fmla="*/ 400050 w 403225"/>
                <a:gd name="connsiteY7" fmla="*/ 41275 h 904875"/>
                <a:gd name="connsiteX8" fmla="*/ 403225 w 403225"/>
                <a:gd name="connsiteY8" fmla="*/ 0 h 904875"/>
                <a:gd name="connsiteX0" fmla="*/ 403225 w 403225"/>
                <a:gd name="connsiteY0" fmla="*/ 0 h 904875"/>
                <a:gd name="connsiteX1" fmla="*/ 123825 w 403225"/>
                <a:gd name="connsiteY1" fmla="*/ 234950 h 904875"/>
                <a:gd name="connsiteX2" fmla="*/ 250825 w 403225"/>
                <a:gd name="connsiteY2" fmla="*/ 669925 h 904875"/>
                <a:gd name="connsiteX3" fmla="*/ 0 w 403225"/>
                <a:gd name="connsiteY3" fmla="*/ 873125 h 904875"/>
                <a:gd name="connsiteX4" fmla="*/ 3175 w 403225"/>
                <a:gd name="connsiteY4" fmla="*/ 904875 h 904875"/>
                <a:gd name="connsiteX5" fmla="*/ 285750 w 403225"/>
                <a:gd name="connsiteY5" fmla="*/ 685800 h 904875"/>
                <a:gd name="connsiteX6" fmla="*/ 158750 w 403225"/>
                <a:gd name="connsiteY6" fmla="*/ 250825 h 904875"/>
                <a:gd name="connsiteX7" fmla="*/ 400050 w 403225"/>
                <a:gd name="connsiteY7" fmla="*/ 41275 h 904875"/>
                <a:gd name="connsiteX8" fmla="*/ 403225 w 403225"/>
                <a:gd name="connsiteY8" fmla="*/ 0 h 904875"/>
                <a:gd name="connsiteX0" fmla="*/ 403225 w 403225"/>
                <a:gd name="connsiteY0" fmla="*/ 0 h 904875"/>
                <a:gd name="connsiteX1" fmla="*/ 123825 w 403225"/>
                <a:gd name="connsiteY1" fmla="*/ 234950 h 904875"/>
                <a:gd name="connsiteX2" fmla="*/ 250825 w 403225"/>
                <a:gd name="connsiteY2" fmla="*/ 669925 h 904875"/>
                <a:gd name="connsiteX3" fmla="*/ 0 w 403225"/>
                <a:gd name="connsiteY3" fmla="*/ 873125 h 904875"/>
                <a:gd name="connsiteX4" fmla="*/ 3175 w 403225"/>
                <a:gd name="connsiteY4" fmla="*/ 904875 h 904875"/>
                <a:gd name="connsiteX5" fmla="*/ 285750 w 403225"/>
                <a:gd name="connsiteY5" fmla="*/ 685800 h 904875"/>
                <a:gd name="connsiteX6" fmla="*/ 158750 w 403225"/>
                <a:gd name="connsiteY6" fmla="*/ 250825 h 904875"/>
                <a:gd name="connsiteX7" fmla="*/ 400050 w 403225"/>
                <a:gd name="connsiteY7" fmla="*/ 41275 h 904875"/>
                <a:gd name="connsiteX8" fmla="*/ 403225 w 403225"/>
                <a:gd name="connsiteY8" fmla="*/ 0 h 904875"/>
                <a:gd name="connsiteX0" fmla="*/ 403225 w 403225"/>
                <a:gd name="connsiteY0" fmla="*/ 0 h 904875"/>
                <a:gd name="connsiteX1" fmla="*/ 111361 w 403225"/>
                <a:gd name="connsiteY1" fmla="*/ 259253 h 904875"/>
                <a:gd name="connsiteX2" fmla="*/ 250825 w 403225"/>
                <a:gd name="connsiteY2" fmla="*/ 669925 h 904875"/>
                <a:gd name="connsiteX3" fmla="*/ 0 w 403225"/>
                <a:gd name="connsiteY3" fmla="*/ 873125 h 904875"/>
                <a:gd name="connsiteX4" fmla="*/ 3175 w 403225"/>
                <a:gd name="connsiteY4" fmla="*/ 904875 h 904875"/>
                <a:gd name="connsiteX5" fmla="*/ 285750 w 403225"/>
                <a:gd name="connsiteY5" fmla="*/ 685800 h 904875"/>
                <a:gd name="connsiteX6" fmla="*/ 158750 w 403225"/>
                <a:gd name="connsiteY6" fmla="*/ 250825 h 904875"/>
                <a:gd name="connsiteX7" fmla="*/ 400050 w 403225"/>
                <a:gd name="connsiteY7" fmla="*/ 41275 h 904875"/>
                <a:gd name="connsiteX8" fmla="*/ 403225 w 403225"/>
                <a:gd name="connsiteY8" fmla="*/ 0 h 904875"/>
                <a:gd name="connsiteX0" fmla="*/ 403225 w 403225"/>
                <a:gd name="connsiteY0" fmla="*/ 0 h 904875"/>
                <a:gd name="connsiteX1" fmla="*/ 111361 w 403225"/>
                <a:gd name="connsiteY1" fmla="*/ 259253 h 904875"/>
                <a:gd name="connsiteX2" fmla="*/ 250825 w 403225"/>
                <a:gd name="connsiteY2" fmla="*/ 669925 h 904875"/>
                <a:gd name="connsiteX3" fmla="*/ 0 w 403225"/>
                <a:gd name="connsiteY3" fmla="*/ 873125 h 904875"/>
                <a:gd name="connsiteX4" fmla="*/ 3175 w 403225"/>
                <a:gd name="connsiteY4" fmla="*/ 904875 h 904875"/>
                <a:gd name="connsiteX5" fmla="*/ 285750 w 403225"/>
                <a:gd name="connsiteY5" fmla="*/ 685800 h 904875"/>
                <a:gd name="connsiteX6" fmla="*/ 158750 w 403225"/>
                <a:gd name="connsiteY6" fmla="*/ 250825 h 904875"/>
                <a:gd name="connsiteX7" fmla="*/ 400050 w 403225"/>
                <a:gd name="connsiteY7" fmla="*/ 41275 h 904875"/>
                <a:gd name="connsiteX8" fmla="*/ 403225 w 403225"/>
                <a:gd name="connsiteY8" fmla="*/ 0 h 904875"/>
                <a:gd name="connsiteX0" fmla="*/ 403225 w 403225"/>
                <a:gd name="connsiteY0" fmla="*/ 0 h 904875"/>
                <a:gd name="connsiteX1" fmla="*/ 111361 w 403225"/>
                <a:gd name="connsiteY1" fmla="*/ 259253 h 904875"/>
                <a:gd name="connsiteX2" fmla="*/ 250825 w 403225"/>
                <a:gd name="connsiteY2" fmla="*/ 669925 h 904875"/>
                <a:gd name="connsiteX3" fmla="*/ 0 w 403225"/>
                <a:gd name="connsiteY3" fmla="*/ 873125 h 904875"/>
                <a:gd name="connsiteX4" fmla="*/ 3175 w 403225"/>
                <a:gd name="connsiteY4" fmla="*/ 904875 h 904875"/>
                <a:gd name="connsiteX5" fmla="*/ 285750 w 403225"/>
                <a:gd name="connsiteY5" fmla="*/ 685800 h 904875"/>
                <a:gd name="connsiteX6" fmla="*/ 158750 w 403225"/>
                <a:gd name="connsiteY6" fmla="*/ 250825 h 904875"/>
                <a:gd name="connsiteX7" fmla="*/ 400050 w 403225"/>
                <a:gd name="connsiteY7" fmla="*/ 41275 h 904875"/>
                <a:gd name="connsiteX8" fmla="*/ 403225 w 403225"/>
                <a:gd name="connsiteY8" fmla="*/ 0 h 904875"/>
                <a:gd name="connsiteX0" fmla="*/ 403225 w 403225"/>
                <a:gd name="connsiteY0" fmla="*/ 0 h 904875"/>
                <a:gd name="connsiteX1" fmla="*/ 111361 w 403225"/>
                <a:gd name="connsiteY1" fmla="*/ 259253 h 904875"/>
                <a:gd name="connsiteX2" fmla="*/ 250825 w 403225"/>
                <a:gd name="connsiteY2" fmla="*/ 669925 h 904875"/>
                <a:gd name="connsiteX3" fmla="*/ 0 w 403225"/>
                <a:gd name="connsiteY3" fmla="*/ 873125 h 904875"/>
                <a:gd name="connsiteX4" fmla="*/ 3175 w 403225"/>
                <a:gd name="connsiteY4" fmla="*/ 904875 h 904875"/>
                <a:gd name="connsiteX5" fmla="*/ 285750 w 403225"/>
                <a:gd name="connsiteY5" fmla="*/ 685800 h 904875"/>
                <a:gd name="connsiteX6" fmla="*/ 158750 w 403225"/>
                <a:gd name="connsiteY6" fmla="*/ 250825 h 904875"/>
                <a:gd name="connsiteX7" fmla="*/ 400050 w 403225"/>
                <a:gd name="connsiteY7" fmla="*/ 41275 h 904875"/>
                <a:gd name="connsiteX8" fmla="*/ 403225 w 403225"/>
                <a:gd name="connsiteY8" fmla="*/ 0 h 904875"/>
                <a:gd name="connsiteX0" fmla="*/ 403225 w 403225"/>
                <a:gd name="connsiteY0" fmla="*/ 0 h 904875"/>
                <a:gd name="connsiteX1" fmla="*/ 111361 w 403225"/>
                <a:gd name="connsiteY1" fmla="*/ 259253 h 904875"/>
                <a:gd name="connsiteX2" fmla="*/ 250825 w 403225"/>
                <a:gd name="connsiteY2" fmla="*/ 669925 h 904875"/>
                <a:gd name="connsiteX3" fmla="*/ 0 w 403225"/>
                <a:gd name="connsiteY3" fmla="*/ 873125 h 904875"/>
                <a:gd name="connsiteX4" fmla="*/ 3175 w 403225"/>
                <a:gd name="connsiteY4" fmla="*/ 904875 h 904875"/>
                <a:gd name="connsiteX5" fmla="*/ 285750 w 403225"/>
                <a:gd name="connsiteY5" fmla="*/ 685800 h 904875"/>
                <a:gd name="connsiteX6" fmla="*/ 157461 w 403225"/>
                <a:gd name="connsiteY6" fmla="*/ 263852 h 904875"/>
                <a:gd name="connsiteX7" fmla="*/ 400050 w 403225"/>
                <a:gd name="connsiteY7" fmla="*/ 41275 h 904875"/>
                <a:gd name="connsiteX8" fmla="*/ 403225 w 403225"/>
                <a:gd name="connsiteY8" fmla="*/ 0 h 904875"/>
                <a:gd name="connsiteX0" fmla="*/ 403225 w 403225"/>
                <a:gd name="connsiteY0" fmla="*/ 0 h 904875"/>
                <a:gd name="connsiteX1" fmla="*/ 111361 w 403225"/>
                <a:gd name="connsiteY1" fmla="*/ 259253 h 904875"/>
                <a:gd name="connsiteX2" fmla="*/ 250825 w 403225"/>
                <a:gd name="connsiteY2" fmla="*/ 669925 h 904875"/>
                <a:gd name="connsiteX3" fmla="*/ 0 w 403225"/>
                <a:gd name="connsiteY3" fmla="*/ 873125 h 904875"/>
                <a:gd name="connsiteX4" fmla="*/ 3175 w 403225"/>
                <a:gd name="connsiteY4" fmla="*/ 904875 h 904875"/>
                <a:gd name="connsiteX5" fmla="*/ 285750 w 403225"/>
                <a:gd name="connsiteY5" fmla="*/ 685800 h 904875"/>
                <a:gd name="connsiteX6" fmla="*/ 162354 w 403225"/>
                <a:gd name="connsiteY6" fmla="*/ 253503 h 904875"/>
                <a:gd name="connsiteX7" fmla="*/ 400050 w 403225"/>
                <a:gd name="connsiteY7" fmla="*/ 41275 h 904875"/>
                <a:gd name="connsiteX8" fmla="*/ 403225 w 403225"/>
                <a:gd name="connsiteY8" fmla="*/ 0 h 904875"/>
                <a:gd name="connsiteX0" fmla="*/ 403225 w 403225"/>
                <a:gd name="connsiteY0" fmla="*/ 0 h 904875"/>
                <a:gd name="connsiteX1" fmla="*/ 111361 w 403225"/>
                <a:gd name="connsiteY1" fmla="*/ 259253 h 904875"/>
                <a:gd name="connsiteX2" fmla="*/ 236509 w 403225"/>
                <a:gd name="connsiteY2" fmla="*/ 681663 h 904875"/>
                <a:gd name="connsiteX3" fmla="*/ 0 w 403225"/>
                <a:gd name="connsiteY3" fmla="*/ 873125 h 904875"/>
                <a:gd name="connsiteX4" fmla="*/ 3175 w 403225"/>
                <a:gd name="connsiteY4" fmla="*/ 904875 h 904875"/>
                <a:gd name="connsiteX5" fmla="*/ 285750 w 403225"/>
                <a:gd name="connsiteY5" fmla="*/ 685800 h 904875"/>
                <a:gd name="connsiteX6" fmla="*/ 162354 w 403225"/>
                <a:gd name="connsiteY6" fmla="*/ 253503 h 904875"/>
                <a:gd name="connsiteX7" fmla="*/ 400050 w 403225"/>
                <a:gd name="connsiteY7" fmla="*/ 41275 h 904875"/>
                <a:gd name="connsiteX8" fmla="*/ 403225 w 403225"/>
                <a:gd name="connsiteY8" fmla="*/ 0 h 904875"/>
                <a:gd name="connsiteX0" fmla="*/ 403225 w 403225"/>
                <a:gd name="connsiteY0" fmla="*/ 0 h 904875"/>
                <a:gd name="connsiteX1" fmla="*/ 111361 w 403225"/>
                <a:gd name="connsiteY1" fmla="*/ 259253 h 904875"/>
                <a:gd name="connsiteX2" fmla="*/ 236509 w 403225"/>
                <a:gd name="connsiteY2" fmla="*/ 681663 h 904875"/>
                <a:gd name="connsiteX3" fmla="*/ 0 w 403225"/>
                <a:gd name="connsiteY3" fmla="*/ 873125 h 904875"/>
                <a:gd name="connsiteX4" fmla="*/ 3175 w 403225"/>
                <a:gd name="connsiteY4" fmla="*/ 904875 h 904875"/>
                <a:gd name="connsiteX5" fmla="*/ 285750 w 403225"/>
                <a:gd name="connsiteY5" fmla="*/ 685800 h 904875"/>
                <a:gd name="connsiteX6" fmla="*/ 162354 w 403225"/>
                <a:gd name="connsiteY6" fmla="*/ 253503 h 904875"/>
                <a:gd name="connsiteX7" fmla="*/ 400050 w 403225"/>
                <a:gd name="connsiteY7" fmla="*/ 41275 h 904875"/>
                <a:gd name="connsiteX8" fmla="*/ 403225 w 403225"/>
                <a:gd name="connsiteY8" fmla="*/ 0 h 904875"/>
                <a:gd name="connsiteX0" fmla="*/ 403225 w 403225"/>
                <a:gd name="connsiteY0" fmla="*/ 0 h 904875"/>
                <a:gd name="connsiteX1" fmla="*/ 111724 w 403225"/>
                <a:gd name="connsiteY1" fmla="*/ 239944 h 904875"/>
                <a:gd name="connsiteX2" fmla="*/ 236509 w 403225"/>
                <a:gd name="connsiteY2" fmla="*/ 681663 h 904875"/>
                <a:gd name="connsiteX3" fmla="*/ 0 w 403225"/>
                <a:gd name="connsiteY3" fmla="*/ 873125 h 904875"/>
                <a:gd name="connsiteX4" fmla="*/ 3175 w 403225"/>
                <a:gd name="connsiteY4" fmla="*/ 904875 h 904875"/>
                <a:gd name="connsiteX5" fmla="*/ 285750 w 403225"/>
                <a:gd name="connsiteY5" fmla="*/ 685800 h 904875"/>
                <a:gd name="connsiteX6" fmla="*/ 162354 w 403225"/>
                <a:gd name="connsiteY6" fmla="*/ 253503 h 904875"/>
                <a:gd name="connsiteX7" fmla="*/ 400050 w 403225"/>
                <a:gd name="connsiteY7" fmla="*/ 41275 h 904875"/>
                <a:gd name="connsiteX8" fmla="*/ 403225 w 403225"/>
                <a:gd name="connsiteY8" fmla="*/ 0 h 904875"/>
                <a:gd name="connsiteX0" fmla="*/ 403225 w 403225"/>
                <a:gd name="connsiteY0" fmla="*/ 0 h 904875"/>
                <a:gd name="connsiteX1" fmla="*/ 111724 w 403225"/>
                <a:gd name="connsiteY1" fmla="*/ 239944 h 904875"/>
                <a:gd name="connsiteX2" fmla="*/ 236509 w 403225"/>
                <a:gd name="connsiteY2" fmla="*/ 681663 h 904875"/>
                <a:gd name="connsiteX3" fmla="*/ 0 w 403225"/>
                <a:gd name="connsiteY3" fmla="*/ 873125 h 904875"/>
                <a:gd name="connsiteX4" fmla="*/ 3175 w 403225"/>
                <a:gd name="connsiteY4" fmla="*/ 904875 h 904875"/>
                <a:gd name="connsiteX5" fmla="*/ 285750 w 403225"/>
                <a:gd name="connsiteY5" fmla="*/ 685800 h 904875"/>
                <a:gd name="connsiteX6" fmla="*/ 162354 w 403225"/>
                <a:gd name="connsiteY6" fmla="*/ 253503 h 904875"/>
                <a:gd name="connsiteX7" fmla="*/ 400050 w 403225"/>
                <a:gd name="connsiteY7" fmla="*/ 41275 h 904875"/>
                <a:gd name="connsiteX8" fmla="*/ 403225 w 403225"/>
                <a:gd name="connsiteY8" fmla="*/ 0 h 904875"/>
                <a:gd name="connsiteX0" fmla="*/ 403225 w 403225"/>
                <a:gd name="connsiteY0" fmla="*/ 0 h 904875"/>
                <a:gd name="connsiteX1" fmla="*/ 111724 w 403225"/>
                <a:gd name="connsiteY1" fmla="*/ 239944 h 904875"/>
                <a:gd name="connsiteX2" fmla="*/ 236509 w 403225"/>
                <a:gd name="connsiteY2" fmla="*/ 681663 h 904875"/>
                <a:gd name="connsiteX3" fmla="*/ 0 w 403225"/>
                <a:gd name="connsiteY3" fmla="*/ 873125 h 904875"/>
                <a:gd name="connsiteX4" fmla="*/ 3175 w 403225"/>
                <a:gd name="connsiteY4" fmla="*/ 904875 h 904875"/>
                <a:gd name="connsiteX5" fmla="*/ 285750 w 403225"/>
                <a:gd name="connsiteY5" fmla="*/ 685800 h 904875"/>
                <a:gd name="connsiteX6" fmla="*/ 162354 w 403225"/>
                <a:gd name="connsiteY6" fmla="*/ 253503 h 904875"/>
                <a:gd name="connsiteX7" fmla="*/ 400050 w 403225"/>
                <a:gd name="connsiteY7" fmla="*/ 41275 h 904875"/>
                <a:gd name="connsiteX8" fmla="*/ 403225 w 403225"/>
                <a:gd name="connsiteY8" fmla="*/ 0 h 904875"/>
                <a:gd name="connsiteX0" fmla="*/ 400060 w 400060"/>
                <a:gd name="connsiteY0" fmla="*/ 0 h 904875"/>
                <a:gd name="connsiteX1" fmla="*/ 108559 w 400060"/>
                <a:gd name="connsiteY1" fmla="*/ 239944 h 904875"/>
                <a:gd name="connsiteX2" fmla="*/ 233344 w 400060"/>
                <a:gd name="connsiteY2" fmla="*/ 681663 h 904875"/>
                <a:gd name="connsiteX3" fmla="*/ 84685 w 400060"/>
                <a:gd name="connsiteY3" fmla="*/ 837710 h 904875"/>
                <a:gd name="connsiteX4" fmla="*/ 10 w 400060"/>
                <a:gd name="connsiteY4" fmla="*/ 904875 h 904875"/>
                <a:gd name="connsiteX5" fmla="*/ 282585 w 400060"/>
                <a:gd name="connsiteY5" fmla="*/ 685800 h 904875"/>
                <a:gd name="connsiteX6" fmla="*/ 159189 w 400060"/>
                <a:gd name="connsiteY6" fmla="*/ 253503 h 904875"/>
                <a:gd name="connsiteX7" fmla="*/ 396885 w 400060"/>
                <a:gd name="connsiteY7" fmla="*/ 41275 h 904875"/>
                <a:gd name="connsiteX8" fmla="*/ 400060 w 400060"/>
                <a:gd name="connsiteY8" fmla="*/ 0 h 904875"/>
                <a:gd name="connsiteX0" fmla="*/ 400060 w 400060"/>
                <a:gd name="connsiteY0" fmla="*/ 0 h 904875"/>
                <a:gd name="connsiteX1" fmla="*/ 108559 w 400060"/>
                <a:gd name="connsiteY1" fmla="*/ 239944 h 904875"/>
                <a:gd name="connsiteX2" fmla="*/ 233344 w 400060"/>
                <a:gd name="connsiteY2" fmla="*/ 681663 h 904875"/>
                <a:gd name="connsiteX3" fmla="*/ 84685 w 400060"/>
                <a:gd name="connsiteY3" fmla="*/ 837710 h 904875"/>
                <a:gd name="connsiteX4" fmla="*/ 10 w 400060"/>
                <a:gd name="connsiteY4" fmla="*/ 904875 h 904875"/>
                <a:gd name="connsiteX5" fmla="*/ 282585 w 400060"/>
                <a:gd name="connsiteY5" fmla="*/ 685800 h 904875"/>
                <a:gd name="connsiteX6" fmla="*/ 159189 w 400060"/>
                <a:gd name="connsiteY6" fmla="*/ 253503 h 904875"/>
                <a:gd name="connsiteX7" fmla="*/ 396885 w 400060"/>
                <a:gd name="connsiteY7" fmla="*/ 41275 h 904875"/>
                <a:gd name="connsiteX8" fmla="*/ 400060 w 400060"/>
                <a:gd name="connsiteY8" fmla="*/ 0 h 904875"/>
                <a:gd name="connsiteX0" fmla="*/ 315375 w 315375"/>
                <a:gd name="connsiteY0" fmla="*/ 0 h 884702"/>
                <a:gd name="connsiteX1" fmla="*/ 23874 w 315375"/>
                <a:gd name="connsiteY1" fmla="*/ 239944 h 884702"/>
                <a:gd name="connsiteX2" fmla="*/ 148659 w 315375"/>
                <a:gd name="connsiteY2" fmla="*/ 681663 h 884702"/>
                <a:gd name="connsiteX3" fmla="*/ 0 w 315375"/>
                <a:gd name="connsiteY3" fmla="*/ 837710 h 884702"/>
                <a:gd name="connsiteX4" fmla="*/ 8630 w 315375"/>
                <a:gd name="connsiteY4" fmla="*/ 884702 h 884702"/>
                <a:gd name="connsiteX5" fmla="*/ 197900 w 315375"/>
                <a:gd name="connsiteY5" fmla="*/ 685800 h 884702"/>
                <a:gd name="connsiteX6" fmla="*/ 74504 w 315375"/>
                <a:gd name="connsiteY6" fmla="*/ 253503 h 884702"/>
                <a:gd name="connsiteX7" fmla="*/ 312200 w 315375"/>
                <a:gd name="connsiteY7" fmla="*/ 41275 h 884702"/>
                <a:gd name="connsiteX8" fmla="*/ 315375 w 315375"/>
                <a:gd name="connsiteY8" fmla="*/ 0 h 884702"/>
                <a:gd name="connsiteX0" fmla="*/ 315375 w 315375"/>
                <a:gd name="connsiteY0" fmla="*/ 0 h 884702"/>
                <a:gd name="connsiteX1" fmla="*/ 23874 w 315375"/>
                <a:gd name="connsiteY1" fmla="*/ 239944 h 884702"/>
                <a:gd name="connsiteX2" fmla="*/ 148659 w 315375"/>
                <a:gd name="connsiteY2" fmla="*/ 681663 h 884702"/>
                <a:gd name="connsiteX3" fmla="*/ 0 w 315375"/>
                <a:gd name="connsiteY3" fmla="*/ 837710 h 884702"/>
                <a:gd name="connsiteX4" fmla="*/ 8630 w 315375"/>
                <a:gd name="connsiteY4" fmla="*/ 884702 h 884702"/>
                <a:gd name="connsiteX5" fmla="*/ 197900 w 315375"/>
                <a:gd name="connsiteY5" fmla="*/ 685800 h 884702"/>
                <a:gd name="connsiteX6" fmla="*/ 74504 w 315375"/>
                <a:gd name="connsiteY6" fmla="*/ 253503 h 884702"/>
                <a:gd name="connsiteX7" fmla="*/ 312200 w 315375"/>
                <a:gd name="connsiteY7" fmla="*/ 41275 h 884702"/>
                <a:gd name="connsiteX8" fmla="*/ 315375 w 315375"/>
                <a:gd name="connsiteY8" fmla="*/ 0 h 884702"/>
                <a:gd name="connsiteX0" fmla="*/ 315375 w 315375"/>
                <a:gd name="connsiteY0" fmla="*/ 0 h 892073"/>
                <a:gd name="connsiteX1" fmla="*/ 23874 w 315375"/>
                <a:gd name="connsiteY1" fmla="*/ 239944 h 892073"/>
                <a:gd name="connsiteX2" fmla="*/ 148659 w 315375"/>
                <a:gd name="connsiteY2" fmla="*/ 681663 h 892073"/>
                <a:gd name="connsiteX3" fmla="*/ 0 w 315375"/>
                <a:gd name="connsiteY3" fmla="*/ 837710 h 892073"/>
                <a:gd name="connsiteX4" fmla="*/ 67485 w 315375"/>
                <a:gd name="connsiteY4" fmla="*/ 892073 h 892073"/>
                <a:gd name="connsiteX5" fmla="*/ 197900 w 315375"/>
                <a:gd name="connsiteY5" fmla="*/ 685800 h 892073"/>
                <a:gd name="connsiteX6" fmla="*/ 74504 w 315375"/>
                <a:gd name="connsiteY6" fmla="*/ 253503 h 892073"/>
                <a:gd name="connsiteX7" fmla="*/ 312200 w 315375"/>
                <a:gd name="connsiteY7" fmla="*/ 41275 h 892073"/>
                <a:gd name="connsiteX8" fmla="*/ 315375 w 315375"/>
                <a:gd name="connsiteY8" fmla="*/ 0 h 892073"/>
                <a:gd name="connsiteX0" fmla="*/ 315375 w 315375"/>
                <a:gd name="connsiteY0" fmla="*/ 0 h 880635"/>
                <a:gd name="connsiteX1" fmla="*/ 23874 w 315375"/>
                <a:gd name="connsiteY1" fmla="*/ 239944 h 880635"/>
                <a:gd name="connsiteX2" fmla="*/ 148659 w 315375"/>
                <a:gd name="connsiteY2" fmla="*/ 681663 h 880635"/>
                <a:gd name="connsiteX3" fmla="*/ 0 w 315375"/>
                <a:gd name="connsiteY3" fmla="*/ 837710 h 880635"/>
                <a:gd name="connsiteX4" fmla="*/ 14450 w 315375"/>
                <a:gd name="connsiteY4" fmla="*/ 880635 h 880635"/>
                <a:gd name="connsiteX5" fmla="*/ 197900 w 315375"/>
                <a:gd name="connsiteY5" fmla="*/ 685800 h 880635"/>
                <a:gd name="connsiteX6" fmla="*/ 74504 w 315375"/>
                <a:gd name="connsiteY6" fmla="*/ 253503 h 880635"/>
                <a:gd name="connsiteX7" fmla="*/ 312200 w 315375"/>
                <a:gd name="connsiteY7" fmla="*/ 41275 h 880635"/>
                <a:gd name="connsiteX8" fmla="*/ 315375 w 315375"/>
                <a:gd name="connsiteY8" fmla="*/ 0 h 880635"/>
                <a:gd name="connsiteX0" fmla="*/ 315375 w 315375"/>
                <a:gd name="connsiteY0" fmla="*/ 0 h 881098"/>
                <a:gd name="connsiteX1" fmla="*/ 23874 w 315375"/>
                <a:gd name="connsiteY1" fmla="*/ 239944 h 881098"/>
                <a:gd name="connsiteX2" fmla="*/ 148659 w 315375"/>
                <a:gd name="connsiteY2" fmla="*/ 681663 h 881098"/>
                <a:gd name="connsiteX3" fmla="*/ 0 w 315375"/>
                <a:gd name="connsiteY3" fmla="*/ 837710 h 881098"/>
                <a:gd name="connsiteX4" fmla="*/ 11309 w 315375"/>
                <a:gd name="connsiteY4" fmla="*/ 881098 h 881098"/>
                <a:gd name="connsiteX5" fmla="*/ 197900 w 315375"/>
                <a:gd name="connsiteY5" fmla="*/ 685800 h 881098"/>
                <a:gd name="connsiteX6" fmla="*/ 74504 w 315375"/>
                <a:gd name="connsiteY6" fmla="*/ 253503 h 881098"/>
                <a:gd name="connsiteX7" fmla="*/ 312200 w 315375"/>
                <a:gd name="connsiteY7" fmla="*/ 41275 h 881098"/>
                <a:gd name="connsiteX8" fmla="*/ 315375 w 315375"/>
                <a:gd name="connsiteY8" fmla="*/ 0 h 881098"/>
                <a:gd name="connsiteX0" fmla="*/ 315375 w 315375"/>
                <a:gd name="connsiteY0" fmla="*/ 0 h 881098"/>
                <a:gd name="connsiteX1" fmla="*/ 23874 w 315375"/>
                <a:gd name="connsiteY1" fmla="*/ 239944 h 881098"/>
                <a:gd name="connsiteX2" fmla="*/ 148659 w 315375"/>
                <a:gd name="connsiteY2" fmla="*/ 681663 h 881098"/>
                <a:gd name="connsiteX3" fmla="*/ 0 w 315375"/>
                <a:gd name="connsiteY3" fmla="*/ 837710 h 881098"/>
                <a:gd name="connsiteX4" fmla="*/ 11309 w 315375"/>
                <a:gd name="connsiteY4" fmla="*/ 881098 h 881098"/>
                <a:gd name="connsiteX5" fmla="*/ 197900 w 315375"/>
                <a:gd name="connsiteY5" fmla="*/ 685800 h 881098"/>
                <a:gd name="connsiteX6" fmla="*/ 74504 w 315375"/>
                <a:gd name="connsiteY6" fmla="*/ 253503 h 881098"/>
                <a:gd name="connsiteX7" fmla="*/ 312200 w 315375"/>
                <a:gd name="connsiteY7" fmla="*/ 41275 h 881098"/>
                <a:gd name="connsiteX8" fmla="*/ 315375 w 315375"/>
                <a:gd name="connsiteY8" fmla="*/ 0 h 881098"/>
                <a:gd name="connsiteX0" fmla="*/ 315375 w 315375"/>
                <a:gd name="connsiteY0" fmla="*/ 0 h 881098"/>
                <a:gd name="connsiteX1" fmla="*/ 23874 w 315375"/>
                <a:gd name="connsiteY1" fmla="*/ 239944 h 881098"/>
                <a:gd name="connsiteX2" fmla="*/ 148659 w 315375"/>
                <a:gd name="connsiteY2" fmla="*/ 681663 h 881098"/>
                <a:gd name="connsiteX3" fmla="*/ 0 w 315375"/>
                <a:gd name="connsiteY3" fmla="*/ 837710 h 881098"/>
                <a:gd name="connsiteX4" fmla="*/ 11309 w 315375"/>
                <a:gd name="connsiteY4" fmla="*/ 881098 h 881098"/>
                <a:gd name="connsiteX5" fmla="*/ 197900 w 315375"/>
                <a:gd name="connsiteY5" fmla="*/ 685800 h 881098"/>
                <a:gd name="connsiteX6" fmla="*/ 74504 w 315375"/>
                <a:gd name="connsiteY6" fmla="*/ 253503 h 881098"/>
                <a:gd name="connsiteX7" fmla="*/ 312200 w 315375"/>
                <a:gd name="connsiteY7" fmla="*/ 41275 h 881098"/>
                <a:gd name="connsiteX8" fmla="*/ 315375 w 315375"/>
                <a:gd name="connsiteY8" fmla="*/ 0 h 881098"/>
                <a:gd name="connsiteX0" fmla="*/ 315375 w 315375"/>
                <a:gd name="connsiteY0" fmla="*/ 0 h 881098"/>
                <a:gd name="connsiteX1" fmla="*/ 23874 w 315375"/>
                <a:gd name="connsiteY1" fmla="*/ 239944 h 881098"/>
                <a:gd name="connsiteX2" fmla="*/ 148659 w 315375"/>
                <a:gd name="connsiteY2" fmla="*/ 681663 h 881098"/>
                <a:gd name="connsiteX3" fmla="*/ 0 w 315375"/>
                <a:gd name="connsiteY3" fmla="*/ 837710 h 881098"/>
                <a:gd name="connsiteX4" fmla="*/ 11309 w 315375"/>
                <a:gd name="connsiteY4" fmla="*/ 881098 h 881098"/>
                <a:gd name="connsiteX5" fmla="*/ 197900 w 315375"/>
                <a:gd name="connsiteY5" fmla="*/ 685800 h 881098"/>
                <a:gd name="connsiteX6" fmla="*/ 74504 w 315375"/>
                <a:gd name="connsiteY6" fmla="*/ 253503 h 881098"/>
                <a:gd name="connsiteX7" fmla="*/ 312200 w 315375"/>
                <a:gd name="connsiteY7" fmla="*/ 41275 h 881098"/>
                <a:gd name="connsiteX8" fmla="*/ 315375 w 315375"/>
                <a:gd name="connsiteY8" fmla="*/ 0 h 881098"/>
                <a:gd name="connsiteX0" fmla="*/ 315375 w 315375"/>
                <a:gd name="connsiteY0" fmla="*/ 0 h 881098"/>
                <a:gd name="connsiteX1" fmla="*/ 23874 w 315375"/>
                <a:gd name="connsiteY1" fmla="*/ 239944 h 881098"/>
                <a:gd name="connsiteX2" fmla="*/ 148659 w 315375"/>
                <a:gd name="connsiteY2" fmla="*/ 681663 h 881098"/>
                <a:gd name="connsiteX3" fmla="*/ 0 w 315375"/>
                <a:gd name="connsiteY3" fmla="*/ 837710 h 881098"/>
                <a:gd name="connsiteX4" fmla="*/ 11309 w 315375"/>
                <a:gd name="connsiteY4" fmla="*/ 881098 h 881098"/>
                <a:gd name="connsiteX5" fmla="*/ 197900 w 315375"/>
                <a:gd name="connsiteY5" fmla="*/ 685800 h 881098"/>
                <a:gd name="connsiteX6" fmla="*/ 74504 w 315375"/>
                <a:gd name="connsiteY6" fmla="*/ 253503 h 881098"/>
                <a:gd name="connsiteX7" fmla="*/ 312200 w 315375"/>
                <a:gd name="connsiteY7" fmla="*/ 41275 h 881098"/>
                <a:gd name="connsiteX8" fmla="*/ 315375 w 315375"/>
                <a:gd name="connsiteY8" fmla="*/ 0 h 881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15375" h="881098">
                  <a:moveTo>
                    <a:pt x="315375" y="0"/>
                  </a:moveTo>
                  <a:cubicBezTo>
                    <a:pt x="226475" y="5292"/>
                    <a:pt x="27520" y="49659"/>
                    <a:pt x="23874" y="239944"/>
                  </a:cubicBezTo>
                  <a:cubicBezTo>
                    <a:pt x="20228" y="430229"/>
                    <a:pt x="152638" y="582035"/>
                    <a:pt x="148659" y="681663"/>
                  </a:cubicBezTo>
                  <a:cubicBezTo>
                    <a:pt x="144680" y="781291"/>
                    <a:pt x="85425" y="808974"/>
                    <a:pt x="0" y="837710"/>
                  </a:cubicBezTo>
                  <a:cubicBezTo>
                    <a:pt x="1058" y="873693"/>
                    <a:pt x="10251" y="845115"/>
                    <a:pt x="11309" y="881098"/>
                  </a:cubicBezTo>
                  <a:cubicBezTo>
                    <a:pt x="89391" y="876995"/>
                    <a:pt x="190609" y="812387"/>
                    <a:pt x="197900" y="685800"/>
                  </a:cubicBezTo>
                  <a:cubicBezTo>
                    <a:pt x="205191" y="559213"/>
                    <a:pt x="85308" y="409218"/>
                    <a:pt x="74504" y="253503"/>
                  </a:cubicBezTo>
                  <a:cubicBezTo>
                    <a:pt x="63700" y="97788"/>
                    <a:pt x="231237" y="41804"/>
                    <a:pt x="312200" y="41275"/>
                  </a:cubicBezTo>
                  <a:lnTo>
                    <a:pt x="315375" y="0"/>
                  </a:lnTo>
                  <a:close/>
                </a:path>
              </a:pathLst>
            </a:custGeom>
            <a:grpFill/>
            <a:ln w="127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51434" tIns="25718" rIns="51434" bIns="2571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725783">
                <a:defRPr/>
              </a:pPr>
              <a:endParaRPr lang="en-US" sz="1013" kern="0">
                <a:solidFill>
                  <a:srgbClr val="8BBC07"/>
                </a:solidFill>
                <a:latin typeface="Arial"/>
              </a:endParaRPr>
            </a:p>
          </p:txBody>
        </p:sp>
        <p:sp>
          <p:nvSpPr>
            <p:cNvPr id="63" name="Freeform 177">
              <a:extLst>
                <a:ext uri="{FF2B5EF4-FFF2-40B4-BE49-F238E27FC236}">
                  <a16:creationId xmlns:a16="http://schemas.microsoft.com/office/drawing/2014/main" id="{9FE43F19-2182-4166-B1DA-07AAD862CD55}"/>
                </a:ext>
              </a:extLst>
            </p:cNvPr>
            <p:cNvSpPr/>
            <p:nvPr/>
          </p:nvSpPr>
          <p:spPr>
            <a:xfrm>
              <a:off x="9571558" y="4038468"/>
              <a:ext cx="1141838" cy="1323233"/>
            </a:xfrm>
            <a:custGeom>
              <a:avLst/>
              <a:gdLst>
                <a:gd name="connsiteX0" fmla="*/ 0 w 1158875"/>
                <a:gd name="connsiteY0" fmla="*/ 104775 h 1371600"/>
                <a:gd name="connsiteX1" fmla="*/ 114300 w 1158875"/>
                <a:gd name="connsiteY1" fmla="*/ 53975 h 1371600"/>
                <a:gd name="connsiteX2" fmla="*/ 266700 w 1158875"/>
                <a:gd name="connsiteY2" fmla="*/ 0 h 1371600"/>
                <a:gd name="connsiteX3" fmla="*/ 803275 w 1158875"/>
                <a:gd name="connsiteY3" fmla="*/ 266700 h 1371600"/>
                <a:gd name="connsiteX4" fmla="*/ 1158875 w 1158875"/>
                <a:gd name="connsiteY4" fmla="*/ 727075 h 1371600"/>
                <a:gd name="connsiteX5" fmla="*/ 1152525 w 1158875"/>
                <a:gd name="connsiteY5" fmla="*/ 1104900 h 1371600"/>
                <a:gd name="connsiteX6" fmla="*/ 952500 w 1158875"/>
                <a:gd name="connsiteY6" fmla="*/ 1371600 h 1371600"/>
                <a:gd name="connsiteX7" fmla="*/ 625475 w 1158875"/>
                <a:gd name="connsiteY7" fmla="*/ 1231900 h 1371600"/>
                <a:gd name="connsiteX8" fmla="*/ 473075 w 1158875"/>
                <a:gd name="connsiteY8" fmla="*/ 927100 h 1371600"/>
                <a:gd name="connsiteX9" fmla="*/ 320675 w 1158875"/>
                <a:gd name="connsiteY9" fmla="*/ 625475 h 1371600"/>
                <a:gd name="connsiteX10" fmla="*/ 92075 w 1158875"/>
                <a:gd name="connsiteY10" fmla="*/ 361950 h 1371600"/>
                <a:gd name="connsiteX11" fmla="*/ 44450 w 1158875"/>
                <a:gd name="connsiteY11" fmla="*/ 257175 h 1371600"/>
                <a:gd name="connsiteX12" fmla="*/ 0 w 1158875"/>
                <a:gd name="connsiteY12" fmla="*/ 104775 h 1371600"/>
                <a:gd name="connsiteX0" fmla="*/ 0 w 1158875"/>
                <a:gd name="connsiteY0" fmla="*/ 104775 h 1371600"/>
                <a:gd name="connsiteX1" fmla="*/ 114300 w 1158875"/>
                <a:gd name="connsiteY1" fmla="*/ 53975 h 1371600"/>
                <a:gd name="connsiteX2" fmla="*/ 266700 w 1158875"/>
                <a:gd name="connsiteY2" fmla="*/ 0 h 1371600"/>
                <a:gd name="connsiteX3" fmla="*/ 803275 w 1158875"/>
                <a:gd name="connsiteY3" fmla="*/ 266700 h 1371600"/>
                <a:gd name="connsiteX4" fmla="*/ 1158875 w 1158875"/>
                <a:gd name="connsiteY4" fmla="*/ 727075 h 1371600"/>
                <a:gd name="connsiteX5" fmla="*/ 1152525 w 1158875"/>
                <a:gd name="connsiteY5" fmla="*/ 1104900 h 1371600"/>
                <a:gd name="connsiteX6" fmla="*/ 952500 w 1158875"/>
                <a:gd name="connsiteY6" fmla="*/ 1371600 h 1371600"/>
                <a:gd name="connsiteX7" fmla="*/ 625475 w 1158875"/>
                <a:gd name="connsiteY7" fmla="*/ 1231900 h 1371600"/>
                <a:gd name="connsiteX8" fmla="*/ 473075 w 1158875"/>
                <a:gd name="connsiteY8" fmla="*/ 927100 h 1371600"/>
                <a:gd name="connsiteX9" fmla="*/ 320675 w 1158875"/>
                <a:gd name="connsiteY9" fmla="*/ 625475 h 1371600"/>
                <a:gd name="connsiteX10" fmla="*/ 92075 w 1158875"/>
                <a:gd name="connsiteY10" fmla="*/ 361950 h 1371600"/>
                <a:gd name="connsiteX11" fmla="*/ 44450 w 1158875"/>
                <a:gd name="connsiteY11" fmla="*/ 257175 h 1371600"/>
                <a:gd name="connsiteX12" fmla="*/ 15875 w 1158875"/>
                <a:gd name="connsiteY12" fmla="*/ 171450 h 1371600"/>
                <a:gd name="connsiteX13" fmla="*/ 0 w 1158875"/>
                <a:gd name="connsiteY13" fmla="*/ 104775 h 1371600"/>
                <a:gd name="connsiteX0" fmla="*/ 0 w 1158875"/>
                <a:gd name="connsiteY0" fmla="*/ 104775 h 1371600"/>
                <a:gd name="connsiteX1" fmla="*/ 114300 w 1158875"/>
                <a:gd name="connsiteY1" fmla="*/ 53975 h 1371600"/>
                <a:gd name="connsiteX2" fmla="*/ 266700 w 1158875"/>
                <a:gd name="connsiteY2" fmla="*/ 0 h 1371600"/>
                <a:gd name="connsiteX3" fmla="*/ 803275 w 1158875"/>
                <a:gd name="connsiteY3" fmla="*/ 266700 h 1371600"/>
                <a:gd name="connsiteX4" fmla="*/ 1158875 w 1158875"/>
                <a:gd name="connsiteY4" fmla="*/ 727075 h 1371600"/>
                <a:gd name="connsiteX5" fmla="*/ 1152525 w 1158875"/>
                <a:gd name="connsiteY5" fmla="*/ 1104900 h 1371600"/>
                <a:gd name="connsiteX6" fmla="*/ 952500 w 1158875"/>
                <a:gd name="connsiteY6" fmla="*/ 1371600 h 1371600"/>
                <a:gd name="connsiteX7" fmla="*/ 625475 w 1158875"/>
                <a:gd name="connsiteY7" fmla="*/ 1231900 h 1371600"/>
                <a:gd name="connsiteX8" fmla="*/ 473075 w 1158875"/>
                <a:gd name="connsiteY8" fmla="*/ 927100 h 1371600"/>
                <a:gd name="connsiteX9" fmla="*/ 320675 w 1158875"/>
                <a:gd name="connsiteY9" fmla="*/ 625475 h 1371600"/>
                <a:gd name="connsiteX10" fmla="*/ 92075 w 1158875"/>
                <a:gd name="connsiteY10" fmla="*/ 361950 h 1371600"/>
                <a:gd name="connsiteX11" fmla="*/ 44450 w 1158875"/>
                <a:gd name="connsiteY11" fmla="*/ 257175 h 1371600"/>
                <a:gd name="connsiteX12" fmla="*/ 0 w 1158875"/>
                <a:gd name="connsiteY12" fmla="*/ 152400 h 1371600"/>
                <a:gd name="connsiteX13" fmla="*/ 0 w 1158875"/>
                <a:gd name="connsiteY13" fmla="*/ 104775 h 1371600"/>
                <a:gd name="connsiteX0" fmla="*/ 0 w 1158875"/>
                <a:gd name="connsiteY0" fmla="*/ 104775 h 1371600"/>
                <a:gd name="connsiteX1" fmla="*/ 114300 w 1158875"/>
                <a:gd name="connsiteY1" fmla="*/ 53975 h 1371600"/>
                <a:gd name="connsiteX2" fmla="*/ 266700 w 1158875"/>
                <a:gd name="connsiteY2" fmla="*/ 0 h 1371600"/>
                <a:gd name="connsiteX3" fmla="*/ 803275 w 1158875"/>
                <a:gd name="connsiteY3" fmla="*/ 266700 h 1371600"/>
                <a:gd name="connsiteX4" fmla="*/ 1158875 w 1158875"/>
                <a:gd name="connsiteY4" fmla="*/ 727075 h 1371600"/>
                <a:gd name="connsiteX5" fmla="*/ 1152525 w 1158875"/>
                <a:gd name="connsiteY5" fmla="*/ 1104900 h 1371600"/>
                <a:gd name="connsiteX6" fmla="*/ 952500 w 1158875"/>
                <a:gd name="connsiteY6" fmla="*/ 1371600 h 1371600"/>
                <a:gd name="connsiteX7" fmla="*/ 625475 w 1158875"/>
                <a:gd name="connsiteY7" fmla="*/ 1231900 h 1371600"/>
                <a:gd name="connsiteX8" fmla="*/ 473075 w 1158875"/>
                <a:gd name="connsiteY8" fmla="*/ 927100 h 1371600"/>
                <a:gd name="connsiteX9" fmla="*/ 320675 w 1158875"/>
                <a:gd name="connsiteY9" fmla="*/ 625475 h 1371600"/>
                <a:gd name="connsiteX10" fmla="*/ 92075 w 1158875"/>
                <a:gd name="connsiteY10" fmla="*/ 361950 h 1371600"/>
                <a:gd name="connsiteX11" fmla="*/ 44450 w 1158875"/>
                <a:gd name="connsiteY11" fmla="*/ 257175 h 1371600"/>
                <a:gd name="connsiteX12" fmla="*/ 0 w 1158875"/>
                <a:gd name="connsiteY12" fmla="*/ 152400 h 1371600"/>
                <a:gd name="connsiteX13" fmla="*/ 0 w 1158875"/>
                <a:gd name="connsiteY13" fmla="*/ 104775 h 1371600"/>
                <a:gd name="connsiteX0" fmla="*/ 0 w 1158875"/>
                <a:gd name="connsiteY0" fmla="*/ 104775 h 1371600"/>
                <a:gd name="connsiteX1" fmla="*/ 114300 w 1158875"/>
                <a:gd name="connsiteY1" fmla="*/ 53975 h 1371600"/>
                <a:gd name="connsiteX2" fmla="*/ 266700 w 1158875"/>
                <a:gd name="connsiteY2" fmla="*/ 0 h 1371600"/>
                <a:gd name="connsiteX3" fmla="*/ 803275 w 1158875"/>
                <a:gd name="connsiteY3" fmla="*/ 266700 h 1371600"/>
                <a:gd name="connsiteX4" fmla="*/ 1158875 w 1158875"/>
                <a:gd name="connsiteY4" fmla="*/ 727075 h 1371600"/>
                <a:gd name="connsiteX5" fmla="*/ 1152525 w 1158875"/>
                <a:gd name="connsiteY5" fmla="*/ 1104900 h 1371600"/>
                <a:gd name="connsiteX6" fmla="*/ 952500 w 1158875"/>
                <a:gd name="connsiteY6" fmla="*/ 1371600 h 1371600"/>
                <a:gd name="connsiteX7" fmla="*/ 625475 w 1158875"/>
                <a:gd name="connsiteY7" fmla="*/ 1231900 h 1371600"/>
                <a:gd name="connsiteX8" fmla="*/ 473075 w 1158875"/>
                <a:gd name="connsiteY8" fmla="*/ 927100 h 1371600"/>
                <a:gd name="connsiteX9" fmla="*/ 320675 w 1158875"/>
                <a:gd name="connsiteY9" fmla="*/ 625475 h 1371600"/>
                <a:gd name="connsiteX10" fmla="*/ 92075 w 1158875"/>
                <a:gd name="connsiteY10" fmla="*/ 361950 h 1371600"/>
                <a:gd name="connsiteX11" fmla="*/ 44450 w 1158875"/>
                <a:gd name="connsiteY11" fmla="*/ 257175 h 1371600"/>
                <a:gd name="connsiteX12" fmla="*/ 0 w 1158875"/>
                <a:gd name="connsiteY12" fmla="*/ 152400 h 1371600"/>
                <a:gd name="connsiteX13" fmla="*/ 0 w 1158875"/>
                <a:gd name="connsiteY13" fmla="*/ 104775 h 1371600"/>
                <a:gd name="connsiteX0" fmla="*/ 0 w 1158875"/>
                <a:gd name="connsiteY0" fmla="*/ 114462 h 1381287"/>
                <a:gd name="connsiteX1" fmla="*/ 114300 w 1158875"/>
                <a:gd name="connsiteY1" fmla="*/ 63662 h 1381287"/>
                <a:gd name="connsiteX2" fmla="*/ 266700 w 1158875"/>
                <a:gd name="connsiteY2" fmla="*/ 9687 h 1381287"/>
                <a:gd name="connsiteX3" fmla="*/ 803275 w 1158875"/>
                <a:gd name="connsiteY3" fmla="*/ 276387 h 1381287"/>
                <a:gd name="connsiteX4" fmla="*/ 1158875 w 1158875"/>
                <a:gd name="connsiteY4" fmla="*/ 736762 h 1381287"/>
                <a:gd name="connsiteX5" fmla="*/ 1152525 w 1158875"/>
                <a:gd name="connsiteY5" fmla="*/ 1114587 h 1381287"/>
                <a:gd name="connsiteX6" fmla="*/ 952500 w 1158875"/>
                <a:gd name="connsiteY6" fmla="*/ 1381287 h 1381287"/>
                <a:gd name="connsiteX7" fmla="*/ 625475 w 1158875"/>
                <a:gd name="connsiteY7" fmla="*/ 1241587 h 1381287"/>
                <a:gd name="connsiteX8" fmla="*/ 473075 w 1158875"/>
                <a:gd name="connsiteY8" fmla="*/ 936787 h 1381287"/>
                <a:gd name="connsiteX9" fmla="*/ 320675 w 1158875"/>
                <a:gd name="connsiteY9" fmla="*/ 635162 h 1381287"/>
                <a:gd name="connsiteX10" fmla="*/ 92075 w 1158875"/>
                <a:gd name="connsiteY10" fmla="*/ 371637 h 1381287"/>
                <a:gd name="connsiteX11" fmla="*/ 44450 w 1158875"/>
                <a:gd name="connsiteY11" fmla="*/ 266862 h 1381287"/>
                <a:gd name="connsiteX12" fmla="*/ 0 w 1158875"/>
                <a:gd name="connsiteY12" fmla="*/ 162087 h 1381287"/>
                <a:gd name="connsiteX13" fmla="*/ 0 w 1158875"/>
                <a:gd name="connsiteY13" fmla="*/ 114462 h 1381287"/>
                <a:gd name="connsiteX0" fmla="*/ 0 w 1158875"/>
                <a:gd name="connsiteY0" fmla="*/ 104938 h 1371763"/>
                <a:gd name="connsiteX1" fmla="*/ 114300 w 1158875"/>
                <a:gd name="connsiteY1" fmla="*/ 54138 h 1371763"/>
                <a:gd name="connsiteX2" fmla="*/ 266700 w 1158875"/>
                <a:gd name="connsiteY2" fmla="*/ 163 h 1371763"/>
                <a:gd name="connsiteX3" fmla="*/ 803275 w 1158875"/>
                <a:gd name="connsiteY3" fmla="*/ 266863 h 1371763"/>
                <a:gd name="connsiteX4" fmla="*/ 1158875 w 1158875"/>
                <a:gd name="connsiteY4" fmla="*/ 727238 h 1371763"/>
                <a:gd name="connsiteX5" fmla="*/ 1152525 w 1158875"/>
                <a:gd name="connsiteY5" fmla="*/ 1105063 h 1371763"/>
                <a:gd name="connsiteX6" fmla="*/ 952500 w 1158875"/>
                <a:gd name="connsiteY6" fmla="*/ 1371763 h 1371763"/>
                <a:gd name="connsiteX7" fmla="*/ 625475 w 1158875"/>
                <a:gd name="connsiteY7" fmla="*/ 1232063 h 1371763"/>
                <a:gd name="connsiteX8" fmla="*/ 473075 w 1158875"/>
                <a:gd name="connsiteY8" fmla="*/ 927263 h 1371763"/>
                <a:gd name="connsiteX9" fmla="*/ 320675 w 1158875"/>
                <a:gd name="connsiteY9" fmla="*/ 625638 h 1371763"/>
                <a:gd name="connsiteX10" fmla="*/ 92075 w 1158875"/>
                <a:gd name="connsiteY10" fmla="*/ 362113 h 1371763"/>
                <a:gd name="connsiteX11" fmla="*/ 44450 w 1158875"/>
                <a:gd name="connsiteY11" fmla="*/ 257338 h 1371763"/>
                <a:gd name="connsiteX12" fmla="*/ 0 w 1158875"/>
                <a:gd name="connsiteY12" fmla="*/ 152563 h 1371763"/>
                <a:gd name="connsiteX13" fmla="*/ 0 w 1158875"/>
                <a:gd name="connsiteY13" fmla="*/ 104938 h 1371763"/>
                <a:gd name="connsiteX0" fmla="*/ 0 w 1158875"/>
                <a:gd name="connsiteY0" fmla="*/ 98594 h 1365419"/>
                <a:gd name="connsiteX1" fmla="*/ 114300 w 1158875"/>
                <a:gd name="connsiteY1" fmla="*/ 47794 h 1365419"/>
                <a:gd name="connsiteX2" fmla="*/ 260350 w 1158875"/>
                <a:gd name="connsiteY2" fmla="*/ 169 h 1365419"/>
                <a:gd name="connsiteX3" fmla="*/ 803275 w 1158875"/>
                <a:gd name="connsiteY3" fmla="*/ 260519 h 1365419"/>
                <a:gd name="connsiteX4" fmla="*/ 1158875 w 1158875"/>
                <a:gd name="connsiteY4" fmla="*/ 720894 h 1365419"/>
                <a:gd name="connsiteX5" fmla="*/ 1152525 w 1158875"/>
                <a:gd name="connsiteY5" fmla="*/ 1098719 h 1365419"/>
                <a:gd name="connsiteX6" fmla="*/ 952500 w 1158875"/>
                <a:gd name="connsiteY6" fmla="*/ 1365419 h 1365419"/>
                <a:gd name="connsiteX7" fmla="*/ 625475 w 1158875"/>
                <a:gd name="connsiteY7" fmla="*/ 1225719 h 1365419"/>
                <a:gd name="connsiteX8" fmla="*/ 473075 w 1158875"/>
                <a:gd name="connsiteY8" fmla="*/ 920919 h 1365419"/>
                <a:gd name="connsiteX9" fmla="*/ 320675 w 1158875"/>
                <a:gd name="connsiteY9" fmla="*/ 619294 h 1365419"/>
                <a:gd name="connsiteX10" fmla="*/ 92075 w 1158875"/>
                <a:gd name="connsiteY10" fmla="*/ 355769 h 1365419"/>
                <a:gd name="connsiteX11" fmla="*/ 44450 w 1158875"/>
                <a:gd name="connsiteY11" fmla="*/ 250994 h 1365419"/>
                <a:gd name="connsiteX12" fmla="*/ 0 w 1158875"/>
                <a:gd name="connsiteY12" fmla="*/ 146219 h 1365419"/>
                <a:gd name="connsiteX13" fmla="*/ 0 w 1158875"/>
                <a:gd name="connsiteY13" fmla="*/ 98594 h 1365419"/>
                <a:gd name="connsiteX0" fmla="*/ 0 w 1158875"/>
                <a:gd name="connsiteY0" fmla="*/ 98594 h 1365419"/>
                <a:gd name="connsiteX1" fmla="*/ 114300 w 1158875"/>
                <a:gd name="connsiteY1" fmla="*/ 47794 h 1365419"/>
                <a:gd name="connsiteX2" fmla="*/ 260350 w 1158875"/>
                <a:gd name="connsiteY2" fmla="*/ 169 h 1365419"/>
                <a:gd name="connsiteX3" fmla="*/ 803275 w 1158875"/>
                <a:gd name="connsiteY3" fmla="*/ 260519 h 1365419"/>
                <a:gd name="connsiteX4" fmla="*/ 1158875 w 1158875"/>
                <a:gd name="connsiteY4" fmla="*/ 720894 h 1365419"/>
                <a:gd name="connsiteX5" fmla="*/ 1152525 w 1158875"/>
                <a:gd name="connsiteY5" fmla="*/ 1098719 h 1365419"/>
                <a:gd name="connsiteX6" fmla="*/ 952500 w 1158875"/>
                <a:gd name="connsiteY6" fmla="*/ 1365419 h 1365419"/>
                <a:gd name="connsiteX7" fmla="*/ 625475 w 1158875"/>
                <a:gd name="connsiteY7" fmla="*/ 1225719 h 1365419"/>
                <a:gd name="connsiteX8" fmla="*/ 473075 w 1158875"/>
                <a:gd name="connsiteY8" fmla="*/ 920919 h 1365419"/>
                <a:gd name="connsiteX9" fmla="*/ 320675 w 1158875"/>
                <a:gd name="connsiteY9" fmla="*/ 619294 h 1365419"/>
                <a:gd name="connsiteX10" fmla="*/ 92075 w 1158875"/>
                <a:gd name="connsiteY10" fmla="*/ 355769 h 1365419"/>
                <a:gd name="connsiteX11" fmla="*/ 44450 w 1158875"/>
                <a:gd name="connsiteY11" fmla="*/ 250994 h 1365419"/>
                <a:gd name="connsiteX12" fmla="*/ 0 w 1158875"/>
                <a:gd name="connsiteY12" fmla="*/ 146219 h 1365419"/>
                <a:gd name="connsiteX13" fmla="*/ 0 w 1158875"/>
                <a:gd name="connsiteY13" fmla="*/ 98594 h 1365419"/>
                <a:gd name="connsiteX0" fmla="*/ 0 w 1158875"/>
                <a:gd name="connsiteY0" fmla="*/ 98594 h 1372168"/>
                <a:gd name="connsiteX1" fmla="*/ 114300 w 1158875"/>
                <a:gd name="connsiteY1" fmla="*/ 47794 h 1372168"/>
                <a:gd name="connsiteX2" fmla="*/ 260350 w 1158875"/>
                <a:gd name="connsiteY2" fmla="*/ 169 h 1372168"/>
                <a:gd name="connsiteX3" fmla="*/ 803275 w 1158875"/>
                <a:gd name="connsiteY3" fmla="*/ 260519 h 1372168"/>
                <a:gd name="connsiteX4" fmla="*/ 1158875 w 1158875"/>
                <a:gd name="connsiteY4" fmla="*/ 720894 h 1372168"/>
                <a:gd name="connsiteX5" fmla="*/ 1152525 w 1158875"/>
                <a:gd name="connsiteY5" fmla="*/ 1098719 h 1372168"/>
                <a:gd name="connsiteX6" fmla="*/ 952500 w 1158875"/>
                <a:gd name="connsiteY6" fmla="*/ 1365419 h 1372168"/>
                <a:gd name="connsiteX7" fmla="*/ 625475 w 1158875"/>
                <a:gd name="connsiteY7" fmla="*/ 1225719 h 1372168"/>
                <a:gd name="connsiteX8" fmla="*/ 473075 w 1158875"/>
                <a:gd name="connsiteY8" fmla="*/ 920919 h 1372168"/>
                <a:gd name="connsiteX9" fmla="*/ 320675 w 1158875"/>
                <a:gd name="connsiteY9" fmla="*/ 619294 h 1372168"/>
                <a:gd name="connsiteX10" fmla="*/ 92075 w 1158875"/>
                <a:gd name="connsiteY10" fmla="*/ 355769 h 1372168"/>
                <a:gd name="connsiteX11" fmla="*/ 44450 w 1158875"/>
                <a:gd name="connsiteY11" fmla="*/ 250994 h 1372168"/>
                <a:gd name="connsiteX12" fmla="*/ 0 w 1158875"/>
                <a:gd name="connsiteY12" fmla="*/ 146219 h 1372168"/>
                <a:gd name="connsiteX13" fmla="*/ 0 w 1158875"/>
                <a:gd name="connsiteY13" fmla="*/ 98594 h 1372168"/>
                <a:gd name="connsiteX0" fmla="*/ 0 w 1158875"/>
                <a:gd name="connsiteY0" fmla="*/ 98594 h 1372168"/>
                <a:gd name="connsiteX1" fmla="*/ 114300 w 1158875"/>
                <a:gd name="connsiteY1" fmla="*/ 47794 h 1372168"/>
                <a:gd name="connsiteX2" fmla="*/ 260350 w 1158875"/>
                <a:gd name="connsiteY2" fmla="*/ 169 h 1372168"/>
                <a:gd name="connsiteX3" fmla="*/ 803275 w 1158875"/>
                <a:gd name="connsiteY3" fmla="*/ 260519 h 1372168"/>
                <a:gd name="connsiteX4" fmla="*/ 1158875 w 1158875"/>
                <a:gd name="connsiteY4" fmla="*/ 720894 h 1372168"/>
                <a:gd name="connsiteX5" fmla="*/ 1152525 w 1158875"/>
                <a:gd name="connsiteY5" fmla="*/ 1098719 h 1372168"/>
                <a:gd name="connsiteX6" fmla="*/ 952500 w 1158875"/>
                <a:gd name="connsiteY6" fmla="*/ 1365419 h 1372168"/>
                <a:gd name="connsiteX7" fmla="*/ 625475 w 1158875"/>
                <a:gd name="connsiteY7" fmla="*/ 1225719 h 1372168"/>
                <a:gd name="connsiteX8" fmla="*/ 473075 w 1158875"/>
                <a:gd name="connsiteY8" fmla="*/ 920919 h 1372168"/>
                <a:gd name="connsiteX9" fmla="*/ 320675 w 1158875"/>
                <a:gd name="connsiteY9" fmla="*/ 619294 h 1372168"/>
                <a:gd name="connsiteX10" fmla="*/ 92075 w 1158875"/>
                <a:gd name="connsiteY10" fmla="*/ 355769 h 1372168"/>
                <a:gd name="connsiteX11" fmla="*/ 44450 w 1158875"/>
                <a:gd name="connsiteY11" fmla="*/ 250994 h 1372168"/>
                <a:gd name="connsiteX12" fmla="*/ 0 w 1158875"/>
                <a:gd name="connsiteY12" fmla="*/ 146219 h 1372168"/>
                <a:gd name="connsiteX13" fmla="*/ 0 w 1158875"/>
                <a:gd name="connsiteY13" fmla="*/ 98594 h 1372168"/>
                <a:gd name="connsiteX0" fmla="*/ 0 w 1158875"/>
                <a:gd name="connsiteY0" fmla="*/ 98594 h 1372168"/>
                <a:gd name="connsiteX1" fmla="*/ 114300 w 1158875"/>
                <a:gd name="connsiteY1" fmla="*/ 47794 h 1372168"/>
                <a:gd name="connsiteX2" fmla="*/ 260350 w 1158875"/>
                <a:gd name="connsiteY2" fmla="*/ 169 h 1372168"/>
                <a:gd name="connsiteX3" fmla="*/ 803275 w 1158875"/>
                <a:gd name="connsiteY3" fmla="*/ 260519 h 1372168"/>
                <a:gd name="connsiteX4" fmla="*/ 1158875 w 1158875"/>
                <a:gd name="connsiteY4" fmla="*/ 720894 h 1372168"/>
                <a:gd name="connsiteX5" fmla="*/ 1152525 w 1158875"/>
                <a:gd name="connsiteY5" fmla="*/ 1098719 h 1372168"/>
                <a:gd name="connsiteX6" fmla="*/ 952500 w 1158875"/>
                <a:gd name="connsiteY6" fmla="*/ 1365419 h 1372168"/>
                <a:gd name="connsiteX7" fmla="*/ 625475 w 1158875"/>
                <a:gd name="connsiteY7" fmla="*/ 1225719 h 1372168"/>
                <a:gd name="connsiteX8" fmla="*/ 473075 w 1158875"/>
                <a:gd name="connsiteY8" fmla="*/ 920919 h 1372168"/>
                <a:gd name="connsiteX9" fmla="*/ 320675 w 1158875"/>
                <a:gd name="connsiteY9" fmla="*/ 619294 h 1372168"/>
                <a:gd name="connsiteX10" fmla="*/ 92075 w 1158875"/>
                <a:gd name="connsiteY10" fmla="*/ 355769 h 1372168"/>
                <a:gd name="connsiteX11" fmla="*/ 44450 w 1158875"/>
                <a:gd name="connsiteY11" fmla="*/ 250994 h 1372168"/>
                <a:gd name="connsiteX12" fmla="*/ 0 w 1158875"/>
                <a:gd name="connsiteY12" fmla="*/ 146219 h 1372168"/>
                <a:gd name="connsiteX13" fmla="*/ 0 w 1158875"/>
                <a:gd name="connsiteY13" fmla="*/ 98594 h 1372168"/>
                <a:gd name="connsiteX0" fmla="*/ 0 w 1158875"/>
                <a:gd name="connsiteY0" fmla="*/ 98594 h 1373013"/>
                <a:gd name="connsiteX1" fmla="*/ 114300 w 1158875"/>
                <a:gd name="connsiteY1" fmla="*/ 47794 h 1373013"/>
                <a:gd name="connsiteX2" fmla="*/ 260350 w 1158875"/>
                <a:gd name="connsiteY2" fmla="*/ 169 h 1373013"/>
                <a:gd name="connsiteX3" fmla="*/ 803275 w 1158875"/>
                <a:gd name="connsiteY3" fmla="*/ 260519 h 1373013"/>
                <a:gd name="connsiteX4" fmla="*/ 1158875 w 1158875"/>
                <a:gd name="connsiteY4" fmla="*/ 720894 h 1373013"/>
                <a:gd name="connsiteX5" fmla="*/ 1152525 w 1158875"/>
                <a:gd name="connsiteY5" fmla="*/ 1098719 h 1373013"/>
                <a:gd name="connsiteX6" fmla="*/ 952500 w 1158875"/>
                <a:gd name="connsiteY6" fmla="*/ 1365419 h 1373013"/>
                <a:gd name="connsiteX7" fmla="*/ 625475 w 1158875"/>
                <a:gd name="connsiteY7" fmla="*/ 1225719 h 1373013"/>
                <a:gd name="connsiteX8" fmla="*/ 473075 w 1158875"/>
                <a:gd name="connsiteY8" fmla="*/ 920919 h 1373013"/>
                <a:gd name="connsiteX9" fmla="*/ 320675 w 1158875"/>
                <a:gd name="connsiteY9" fmla="*/ 619294 h 1373013"/>
                <a:gd name="connsiteX10" fmla="*/ 92075 w 1158875"/>
                <a:gd name="connsiteY10" fmla="*/ 355769 h 1373013"/>
                <a:gd name="connsiteX11" fmla="*/ 44450 w 1158875"/>
                <a:gd name="connsiteY11" fmla="*/ 250994 h 1373013"/>
                <a:gd name="connsiteX12" fmla="*/ 0 w 1158875"/>
                <a:gd name="connsiteY12" fmla="*/ 146219 h 1373013"/>
                <a:gd name="connsiteX13" fmla="*/ 0 w 1158875"/>
                <a:gd name="connsiteY13" fmla="*/ 98594 h 1373013"/>
                <a:gd name="connsiteX0" fmla="*/ 0 w 1168862"/>
                <a:gd name="connsiteY0" fmla="*/ 98594 h 1364867"/>
                <a:gd name="connsiteX1" fmla="*/ 114300 w 1168862"/>
                <a:gd name="connsiteY1" fmla="*/ 47794 h 1364867"/>
                <a:gd name="connsiteX2" fmla="*/ 260350 w 1168862"/>
                <a:gd name="connsiteY2" fmla="*/ 169 h 1364867"/>
                <a:gd name="connsiteX3" fmla="*/ 803275 w 1168862"/>
                <a:gd name="connsiteY3" fmla="*/ 260519 h 1364867"/>
                <a:gd name="connsiteX4" fmla="*/ 1158875 w 1168862"/>
                <a:gd name="connsiteY4" fmla="*/ 720894 h 1364867"/>
                <a:gd name="connsiteX5" fmla="*/ 1152525 w 1168862"/>
                <a:gd name="connsiteY5" fmla="*/ 1098719 h 1364867"/>
                <a:gd name="connsiteX6" fmla="*/ 955675 w 1168862"/>
                <a:gd name="connsiteY6" fmla="*/ 1359069 h 1364867"/>
                <a:gd name="connsiteX7" fmla="*/ 625475 w 1168862"/>
                <a:gd name="connsiteY7" fmla="*/ 1225719 h 1364867"/>
                <a:gd name="connsiteX8" fmla="*/ 473075 w 1168862"/>
                <a:gd name="connsiteY8" fmla="*/ 920919 h 1364867"/>
                <a:gd name="connsiteX9" fmla="*/ 320675 w 1168862"/>
                <a:gd name="connsiteY9" fmla="*/ 619294 h 1364867"/>
                <a:gd name="connsiteX10" fmla="*/ 92075 w 1168862"/>
                <a:gd name="connsiteY10" fmla="*/ 355769 h 1364867"/>
                <a:gd name="connsiteX11" fmla="*/ 44450 w 1168862"/>
                <a:gd name="connsiteY11" fmla="*/ 250994 h 1364867"/>
                <a:gd name="connsiteX12" fmla="*/ 0 w 1168862"/>
                <a:gd name="connsiteY12" fmla="*/ 146219 h 1364867"/>
                <a:gd name="connsiteX13" fmla="*/ 0 w 1168862"/>
                <a:gd name="connsiteY13" fmla="*/ 98594 h 1364867"/>
                <a:gd name="connsiteX0" fmla="*/ 0 w 1178406"/>
                <a:gd name="connsiteY0" fmla="*/ 98594 h 1361807"/>
                <a:gd name="connsiteX1" fmla="*/ 114300 w 1178406"/>
                <a:gd name="connsiteY1" fmla="*/ 47794 h 1361807"/>
                <a:gd name="connsiteX2" fmla="*/ 260350 w 1178406"/>
                <a:gd name="connsiteY2" fmla="*/ 169 h 1361807"/>
                <a:gd name="connsiteX3" fmla="*/ 803275 w 1178406"/>
                <a:gd name="connsiteY3" fmla="*/ 260519 h 1361807"/>
                <a:gd name="connsiteX4" fmla="*/ 1158875 w 1178406"/>
                <a:gd name="connsiteY4" fmla="*/ 720894 h 1361807"/>
                <a:gd name="connsiteX5" fmla="*/ 1165225 w 1178406"/>
                <a:gd name="connsiteY5" fmla="*/ 1114594 h 1361807"/>
                <a:gd name="connsiteX6" fmla="*/ 955675 w 1178406"/>
                <a:gd name="connsiteY6" fmla="*/ 1359069 h 1361807"/>
                <a:gd name="connsiteX7" fmla="*/ 625475 w 1178406"/>
                <a:gd name="connsiteY7" fmla="*/ 1225719 h 1361807"/>
                <a:gd name="connsiteX8" fmla="*/ 473075 w 1178406"/>
                <a:gd name="connsiteY8" fmla="*/ 920919 h 1361807"/>
                <a:gd name="connsiteX9" fmla="*/ 320675 w 1178406"/>
                <a:gd name="connsiteY9" fmla="*/ 619294 h 1361807"/>
                <a:gd name="connsiteX10" fmla="*/ 92075 w 1178406"/>
                <a:gd name="connsiteY10" fmla="*/ 355769 h 1361807"/>
                <a:gd name="connsiteX11" fmla="*/ 44450 w 1178406"/>
                <a:gd name="connsiteY11" fmla="*/ 250994 h 1361807"/>
                <a:gd name="connsiteX12" fmla="*/ 0 w 1178406"/>
                <a:gd name="connsiteY12" fmla="*/ 146219 h 1361807"/>
                <a:gd name="connsiteX13" fmla="*/ 0 w 1178406"/>
                <a:gd name="connsiteY13" fmla="*/ 98594 h 1361807"/>
                <a:gd name="connsiteX0" fmla="*/ 0 w 1178406"/>
                <a:gd name="connsiteY0" fmla="*/ 98594 h 1361807"/>
                <a:gd name="connsiteX1" fmla="*/ 114300 w 1178406"/>
                <a:gd name="connsiteY1" fmla="*/ 47794 h 1361807"/>
                <a:gd name="connsiteX2" fmla="*/ 260350 w 1178406"/>
                <a:gd name="connsiteY2" fmla="*/ 169 h 1361807"/>
                <a:gd name="connsiteX3" fmla="*/ 803275 w 1178406"/>
                <a:gd name="connsiteY3" fmla="*/ 260519 h 1361807"/>
                <a:gd name="connsiteX4" fmla="*/ 1158875 w 1178406"/>
                <a:gd name="connsiteY4" fmla="*/ 720894 h 1361807"/>
                <a:gd name="connsiteX5" fmla="*/ 1165225 w 1178406"/>
                <a:gd name="connsiteY5" fmla="*/ 1114594 h 1361807"/>
                <a:gd name="connsiteX6" fmla="*/ 955675 w 1178406"/>
                <a:gd name="connsiteY6" fmla="*/ 1359069 h 1361807"/>
                <a:gd name="connsiteX7" fmla="*/ 625475 w 1178406"/>
                <a:gd name="connsiteY7" fmla="*/ 1225719 h 1361807"/>
                <a:gd name="connsiteX8" fmla="*/ 473075 w 1178406"/>
                <a:gd name="connsiteY8" fmla="*/ 920919 h 1361807"/>
                <a:gd name="connsiteX9" fmla="*/ 320675 w 1178406"/>
                <a:gd name="connsiteY9" fmla="*/ 619294 h 1361807"/>
                <a:gd name="connsiteX10" fmla="*/ 92075 w 1178406"/>
                <a:gd name="connsiteY10" fmla="*/ 355769 h 1361807"/>
                <a:gd name="connsiteX11" fmla="*/ 44450 w 1178406"/>
                <a:gd name="connsiteY11" fmla="*/ 250994 h 1361807"/>
                <a:gd name="connsiteX12" fmla="*/ 0 w 1178406"/>
                <a:gd name="connsiteY12" fmla="*/ 146219 h 1361807"/>
                <a:gd name="connsiteX13" fmla="*/ 0 w 1178406"/>
                <a:gd name="connsiteY13" fmla="*/ 98594 h 1361807"/>
                <a:gd name="connsiteX0" fmla="*/ 0 w 1188393"/>
                <a:gd name="connsiteY0" fmla="*/ 98594 h 1361807"/>
                <a:gd name="connsiteX1" fmla="*/ 114300 w 1188393"/>
                <a:gd name="connsiteY1" fmla="*/ 47794 h 1361807"/>
                <a:gd name="connsiteX2" fmla="*/ 260350 w 1188393"/>
                <a:gd name="connsiteY2" fmla="*/ 169 h 1361807"/>
                <a:gd name="connsiteX3" fmla="*/ 803275 w 1188393"/>
                <a:gd name="connsiteY3" fmla="*/ 260519 h 1361807"/>
                <a:gd name="connsiteX4" fmla="*/ 1158875 w 1188393"/>
                <a:gd name="connsiteY4" fmla="*/ 720894 h 1361807"/>
                <a:gd name="connsiteX5" fmla="*/ 1165225 w 1188393"/>
                <a:gd name="connsiteY5" fmla="*/ 1114594 h 1361807"/>
                <a:gd name="connsiteX6" fmla="*/ 955675 w 1188393"/>
                <a:gd name="connsiteY6" fmla="*/ 1359069 h 1361807"/>
                <a:gd name="connsiteX7" fmla="*/ 625475 w 1188393"/>
                <a:gd name="connsiteY7" fmla="*/ 1225719 h 1361807"/>
                <a:gd name="connsiteX8" fmla="*/ 473075 w 1188393"/>
                <a:gd name="connsiteY8" fmla="*/ 920919 h 1361807"/>
                <a:gd name="connsiteX9" fmla="*/ 320675 w 1188393"/>
                <a:gd name="connsiteY9" fmla="*/ 619294 h 1361807"/>
                <a:gd name="connsiteX10" fmla="*/ 92075 w 1188393"/>
                <a:gd name="connsiteY10" fmla="*/ 355769 h 1361807"/>
                <a:gd name="connsiteX11" fmla="*/ 44450 w 1188393"/>
                <a:gd name="connsiteY11" fmla="*/ 250994 h 1361807"/>
                <a:gd name="connsiteX12" fmla="*/ 0 w 1188393"/>
                <a:gd name="connsiteY12" fmla="*/ 146219 h 1361807"/>
                <a:gd name="connsiteX13" fmla="*/ 0 w 1188393"/>
                <a:gd name="connsiteY13" fmla="*/ 98594 h 1361807"/>
                <a:gd name="connsiteX0" fmla="*/ 0 w 1188393"/>
                <a:gd name="connsiteY0" fmla="*/ 98594 h 1362852"/>
                <a:gd name="connsiteX1" fmla="*/ 114300 w 1188393"/>
                <a:gd name="connsiteY1" fmla="*/ 47794 h 1362852"/>
                <a:gd name="connsiteX2" fmla="*/ 260350 w 1188393"/>
                <a:gd name="connsiteY2" fmla="*/ 169 h 1362852"/>
                <a:gd name="connsiteX3" fmla="*/ 803275 w 1188393"/>
                <a:gd name="connsiteY3" fmla="*/ 260519 h 1362852"/>
                <a:gd name="connsiteX4" fmla="*/ 1158875 w 1188393"/>
                <a:gd name="connsiteY4" fmla="*/ 720894 h 1362852"/>
                <a:gd name="connsiteX5" fmla="*/ 1165225 w 1188393"/>
                <a:gd name="connsiteY5" fmla="*/ 1114594 h 1362852"/>
                <a:gd name="connsiteX6" fmla="*/ 955675 w 1188393"/>
                <a:gd name="connsiteY6" fmla="*/ 1359069 h 1362852"/>
                <a:gd name="connsiteX7" fmla="*/ 625475 w 1188393"/>
                <a:gd name="connsiteY7" fmla="*/ 1225719 h 1362852"/>
                <a:gd name="connsiteX8" fmla="*/ 473075 w 1188393"/>
                <a:gd name="connsiteY8" fmla="*/ 920919 h 1362852"/>
                <a:gd name="connsiteX9" fmla="*/ 320675 w 1188393"/>
                <a:gd name="connsiteY9" fmla="*/ 619294 h 1362852"/>
                <a:gd name="connsiteX10" fmla="*/ 92075 w 1188393"/>
                <a:gd name="connsiteY10" fmla="*/ 355769 h 1362852"/>
                <a:gd name="connsiteX11" fmla="*/ 44450 w 1188393"/>
                <a:gd name="connsiteY11" fmla="*/ 250994 h 1362852"/>
                <a:gd name="connsiteX12" fmla="*/ 0 w 1188393"/>
                <a:gd name="connsiteY12" fmla="*/ 146219 h 1362852"/>
                <a:gd name="connsiteX13" fmla="*/ 0 w 1188393"/>
                <a:gd name="connsiteY13" fmla="*/ 98594 h 1362852"/>
                <a:gd name="connsiteX0" fmla="*/ 0 w 1188393"/>
                <a:gd name="connsiteY0" fmla="*/ 98594 h 1369420"/>
                <a:gd name="connsiteX1" fmla="*/ 114300 w 1188393"/>
                <a:gd name="connsiteY1" fmla="*/ 47794 h 1369420"/>
                <a:gd name="connsiteX2" fmla="*/ 260350 w 1188393"/>
                <a:gd name="connsiteY2" fmla="*/ 169 h 1369420"/>
                <a:gd name="connsiteX3" fmla="*/ 803275 w 1188393"/>
                <a:gd name="connsiteY3" fmla="*/ 260519 h 1369420"/>
                <a:gd name="connsiteX4" fmla="*/ 1158875 w 1188393"/>
                <a:gd name="connsiteY4" fmla="*/ 720894 h 1369420"/>
                <a:gd name="connsiteX5" fmla="*/ 1165225 w 1188393"/>
                <a:gd name="connsiteY5" fmla="*/ 1114594 h 1369420"/>
                <a:gd name="connsiteX6" fmla="*/ 955675 w 1188393"/>
                <a:gd name="connsiteY6" fmla="*/ 1359069 h 1369420"/>
                <a:gd name="connsiteX7" fmla="*/ 625475 w 1188393"/>
                <a:gd name="connsiteY7" fmla="*/ 1225719 h 1369420"/>
                <a:gd name="connsiteX8" fmla="*/ 473075 w 1188393"/>
                <a:gd name="connsiteY8" fmla="*/ 920919 h 1369420"/>
                <a:gd name="connsiteX9" fmla="*/ 320675 w 1188393"/>
                <a:gd name="connsiteY9" fmla="*/ 619294 h 1369420"/>
                <a:gd name="connsiteX10" fmla="*/ 92075 w 1188393"/>
                <a:gd name="connsiteY10" fmla="*/ 355769 h 1369420"/>
                <a:gd name="connsiteX11" fmla="*/ 44450 w 1188393"/>
                <a:gd name="connsiteY11" fmla="*/ 250994 h 1369420"/>
                <a:gd name="connsiteX12" fmla="*/ 0 w 1188393"/>
                <a:gd name="connsiteY12" fmla="*/ 146219 h 1369420"/>
                <a:gd name="connsiteX13" fmla="*/ 0 w 1188393"/>
                <a:gd name="connsiteY13" fmla="*/ 98594 h 1369420"/>
                <a:gd name="connsiteX0" fmla="*/ 0 w 1188393"/>
                <a:gd name="connsiteY0" fmla="*/ 98594 h 1369420"/>
                <a:gd name="connsiteX1" fmla="*/ 114300 w 1188393"/>
                <a:gd name="connsiteY1" fmla="*/ 47794 h 1369420"/>
                <a:gd name="connsiteX2" fmla="*/ 260350 w 1188393"/>
                <a:gd name="connsiteY2" fmla="*/ 169 h 1369420"/>
                <a:gd name="connsiteX3" fmla="*/ 803275 w 1188393"/>
                <a:gd name="connsiteY3" fmla="*/ 260519 h 1369420"/>
                <a:gd name="connsiteX4" fmla="*/ 1158875 w 1188393"/>
                <a:gd name="connsiteY4" fmla="*/ 720894 h 1369420"/>
                <a:gd name="connsiteX5" fmla="*/ 1165225 w 1188393"/>
                <a:gd name="connsiteY5" fmla="*/ 1114594 h 1369420"/>
                <a:gd name="connsiteX6" fmla="*/ 955675 w 1188393"/>
                <a:gd name="connsiteY6" fmla="*/ 1359069 h 1369420"/>
                <a:gd name="connsiteX7" fmla="*/ 625475 w 1188393"/>
                <a:gd name="connsiteY7" fmla="*/ 1225719 h 1369420"/>
                <a:gd name="connsiteX8" fmla="*/ 473075 w 1188393"/>
                <a:gd name="connsiteY8" fmla="*/ 920919 h 1369420"/>
                <a:gd name="connsiteX9" fmla="*/ 320675 w 1188393"/>
                <a:gd name="connsiteY9" fmla="*/ 619294 h 1369420"/>
                <a:gd name="connsiteX10" fmla="*/ 92075 w 1188393"/>
                <a:gd name="connsiteY10" fmla="*/ 355769 h 1369420"/>
                <a:gd name="connsiteX11" fmla="*/ 44450 w 1188393"/>
                <a:gd name="connsiteY11" fmla="*/ 250994 h 1369420"/>
                <a:gd name="connsiteX12" fmla="*/ 0 w 1188393"/>
                <a:gd name="connsiteY12" fmla="*/ 146219 h 1369420"/>
                <a:gd name="connsiteX13" fmla="*/ 0 w 1188393"/>
                <a:gd name="connsiteY13" fmla="*/ 98594 h 1369420"/>
                <a:gd name="connsiteX0" fmla="*/ 0 w 1188393"/>
                <a:gd name="connsiteY0" fmla="*/ 98594 h 1369420"/>
                <a:gd name="connsiteX1" fmla="*/ 114300 w 1188393"/>
                <a:gd name="connsiteY1" fmla="*/ 47794 h 1369420"/>
                <a:gd name="connsiteX2" fmla="*/ 260350 w 1188393"/>
                <a:gd name="connsiteY2" fmla="*/ 169 h 1369420"/>
                <a:gd name="connsiteX3" fmla="*/ 803275 w 1188393"/>
                <a:gd name="connsiteY3" fmla="*/ 260519 h 1369420"/>
                <a:gd name="connsiteX4" fmla="*/ 1158875 w 1188393"/>
                <a:gd name="connsiteY4" fmla="*/ 720894 h 1369420"/>
                <a:gd name="connsiteX5" fmla="*/ 1165225 w 1188393"/>
                <a:gd name="connsiteY5" fmla="*/ 1114594 h 1369420"/>
                <a:gd name="connsiteX6" fmla="*/ 955675 w 1188393"/>
                <a:gd name="connsiteY6" fmla="*/ 1359069 h 1369420"/>
                <a:gd name="connsiteX7" fmla="*/ 625475 w 1188393"/>
                <a:gd name="connsiteY7" fmla="*/ 1225719 h 1369420"/>
                <a:gd name="connsiteX8" fmla="*/ 473075 w 1188393"/>
                <a:gd name="connsiteY8" fmla="*/ 920919 h 1369420"/>
                <a:gd name="connsiteX9" fmla="*/ 320675 w 1188393"/>
                <a:gd name="connsiteY9" fmla="*/ 619294 h 1369420"/>
                <a:gd name="connsiteX10" fmla="*/ 92075 w 1188393"/>
                <a:gd name="connsiteY10" fmla="*/ 355769 h 1369420"/>
                <a:gd name="connsiteX11" fmla="*/ 44450 w 1188393"/>
                <a:gd name="connsiteY11" fmla="*/ 250994 h 1369420"/>
                <a:gd name="connsiteX12" fmla="*/ 0 w 1188393"/>
                <a:gd name="connsiteY12" fmla="*/ 146219 h 1369420"/>
                <a:gd name="connsiteX13" fmla="*/ 0 w 1188393"/>
                <a:gd name="connsiteY13" fmla="*/ 98594 h 1369420"/>
                <a:gd name="connsiteX0" fmla="*/ 0 w 1188393"/>
                <a:gd name="connsiteY0" fmla="*/ 98594 h 1369420"/>
                <a:gd name="connsiteX1" fmla="*/ 114300 w 1188393"/>
                <a:gd name="connsiteY1" fmla="*/ 47794 h 1369420"/>
                <a:gd name="connsiteX2" fmla="*/ 260350 w 1188393"/>
                <a:gd name="connsiteY2" fmla="*/ 169 h 1369420"/>
                <a:gd name="connsiteX3" fmla="*/ 803275 w 1188393"/>
                <a:gd name="connsiteY3" fmla="*/ 260519 h 1369420"/>
                <a:gd name="connsiteX4" fmla="*/ 1158875 w 1188393"/>
                <a:gd name="connsiteY4" fmla="*/ 720894 h 1369420"/>
                <a:gd name="connsiteX5" fmla="*/ 1165225 w 1188393"/>
                <a:gd name="connsiteY5" fmla="*/ 1114594 h 1369420"/>
                <a:gd name="connsiteX6" fmla="*/ 955675 w 1188393"/>
                <a:gd name="connsiteY6" fmla="*/ 1359069 h 1369420"/>
                <a:gd name="connsiteX7" fmla="*/ 625475 w 1188393"/>
                <a:gd name="connsiteY7" fmla="*/ 1225719 h 1369420"/>
                <a:gd name="connsiteX8" fmla="*/ 473075 w 1188393"/>
                <a:gd name="connsiteY8" fmla="*/ 920919 h 1369420"/>
                <a:gd name="connsiteX9" fmla="*/ 320675 w 1188393"/>
                <a:gd name="connsiteY9" fmla="*/ 619294 h 1369420"/>
                <a:gd name="connsiteX10" fmla="*/ 92075 w 1188393"/>
                <a:gd name="connsiteY10" fmla="*/ 355769 h 1369420"/>
                <a:gd name="connsiteX11" fmla="*/ 44450 w 1188393"/>
                <a:gd name="connsiteY11" fmla="*/ 250994 h 1369420"/>
                <a:gd name="connsiteX12" fmla="*/ 0 w 1188393"/>
                <a:gd name="connsiteY12" fmla="*/ 146219 h 1369420"/>
                <a:gd name="connsiteX13" fmla="*/ 0 w 1188393"/>
                <a:gd name="connsiteY13" fmla="*/ 98594 h 1369420"/>
                <a:gd name="connsiteX0" fmla="*/ 0 w 1188393"/>
                <a:gd name="connsiteY0" fmla="*/ 98594 h 1369420"/>
                <a:gd name="connsiteX1" fmla="*/ 114300 w 1188393"/>
                <a:gd name="connsiteY1" fmla="*/ 47794 h 1369420"/>
                <a:gd name="connsiteX2" fmla="*/ 260350 w 1188393"/>
                <a:gd name="connsiteY2" fmla="*/ 169 h 1369420"/>
                <a:gd name="connsiteX3" fmla="*/ 803275 w 1188393"/>
                <a:gd name="connsiteY3" fmla="*/ 260519 h 1369420"/>
                <a:gd name="connsiteX4" fmla="*/ 1158875 w 1188393"/>
                <a:gd name="connsiteY4" fmla="*/ 720894 h 1369420"/>
                <a:gd name="connsiteX5" fmla="*/ 1165225 w 1188393"/>
                <a:gd name="connsiteY5" fmla="*/ 1114594 h 1369420"/>
                <a:gd name="connsiteX6" fmla="*/ 955675 w 1188393"/>
                <a:gd name="connsiteY6" fmla="*/ 1359069 h 1369420"/>
                <a:gd name="connsiteX7" fmla="*/ 625475 w 1188393"/>
                <a:gd name="connsiteY7" fmla="*/ 1225719 h 1369420"/>
                <a:gd name="connsiteX8" fmla="*/ 473075 w 1188393"/>
                <a:gd name="connsiteY8" fmla="*/ 920919 h 1369420"/>
                <a:gd name="connsiteX9" fmla="*/ 320675 w 1188393"/>
                <a:gd name="connsiteY9" fmla="*/ 619294 h 1369420"/>
                <a:gd name="connsiteX10" fmla="*/ 92075 w 1188393"/>
                <a:gd name="connsiteY10" fmla="*/ 355769 h 1369420"/>
                <a:gd name="connsiteX11" fmla="*/ 44450 w 1188393"/>
                <a:gd name="connsiteY11" fmla="*/ 250994 h 1369420"/>
                <a:gd name="connsiteX12" fmla="*/ 0 w 1188393"/>
                <a:gd name="connsiteY12" fmla="*/ 146219 h 1369420"/>
                <a:gd name="connsiteX13" fmla="*/ 0 w 1188393"/>
                <a:gd name="connsiteY13" fmla="*/ 98594 h 1369420"/>
                <a:gd name="connsiteX0" fmla="*/ 0 w 1188393"/>
                <a:gd name="connsiteY0" fmla="*/ 98594 h 1369420"/>
                <a:gd name="connsiteX1" fmla="*/ 114300 w 1188393"/>
                <a:gd name="connsiteY1" fmla="*/ 47794 h 1369420"/>
                <a:gd name="connsiteX2" fmla="*/ 260350 w 1188393"/>
                <a:gd name="connsiteY2" fmla="*/ 169 h 1369420"/>
                <a:gd name="connsiteX3" fmla="*/ 803275 w 1188393"/>
                <a:gd name="connsiteY3" fmla="*/ 260519 h 1369420"/>
                <a:gd name="connsiteX4" fmla="*/ 1158875 w 1188393"/>
                <a:gd name="connsiteY4" fmla="*/ 720894 h 1369420"/>
                <a:gd name="connsiteX5" fmla="*/ 1165225 w 1188393"/>
                <a:gd name="connsiteY5" fmla="*/ 1114594 h 1369420"/>
                <a:gd name="connsiteX6" fmla="*/ 955675 w 1188393"/>
                <a:gd name="connsiteY6" fmla="*/ 1359069 h 1369420"/>
                <a:gd name="connsiteX7" fmla="*/ 625475 w 1188393"/>
                <a:gd name="connsiteY7" fmla="*/ 1225719 h 1369420"/>
                <a:gd name="connsiteX8" fmla="*/ 473075 w 1188393"/>
                <a:gd name="connsiteY8" fmla="*/ 920919 h 1369420"/>
                <a:gd name="connsiteX9" fmla="*/ 320675 w 1188393"/>
                <a:gd name="connsiteY9" fmla="*/ 619294 h 1369420"/>
                <a:gd name="connsiteX10" fmla="*/ 92075 w 1188393"/>
                <a:gd name="connsiteY10" fmla="*/ 355769 h 1369420"/>
                <a:gd name="connsiteX11" fmla="*/ 44450 w 1188393"/>
                <a:gd name="connsiteY11" fmla="*/ 250994 h 1369420"/>
                <a:gd name="connsiteX12" fmla="*/ 50800 w 1188393"/>
                <a:gd name="connsiteY12" fmla="*/ 146219 h 1369420"/>
                <a:gd name="connsiteX13" fmla="*/ 0 w 1188393"/>
                <a:gd name="connsiteY13" fmla="*/ 98594 h 1369420"/>
                <a:gd name="connsiteX0" fmla="*/ 3175 w 1191568"/>
                <a:gd name="connsiteY0" fmla="*/ 98594 h 1369420"/>
                <a:gd name="connsiteX1" fmla="*/ 117475 w 1191568"/>
                <a:gd name="connsiteY1" fmla="*/ 47794 h 1369420"/>
                <a:gd name="connsiteX2" fmla="*/ 263525 w 1191568"/>
                <a:gd name="connsiteY2" fmla="*/ 169 h 1369420"/>
                <a:gd name="connsiteX3" fmla="*/ 806450 w 1191568"/>
                <a:gd name="connsiteY3" fmla="*/ 260519 h 1369420"/>
                <a:gd name="connsiteX4" fmla="*/ 1162050 w 1191568"/>
                <a:gd name="connsiteY4" fmla="*/ 720894 h 1369420"/>
                <a:gd name="connsiteX5" fmla="*/ 1168400 w 1191568"/>
                <a:gd name="connsiteY5" fmla="*/ 1114594 h 1369420"/>
                <a:gd name="connsiteX6" fmla="*/ 958850 w 1191568"/>
                <a:gd name="connsiteY6" fmla="*/ 1359069 h 1369420"/>
                <a:gd name="connsiteX7" fmla="*/ 628650 w 1191568"/>
                <a:gd name="connsiteY7" fmla="*/ 1225719 h 1369420"/>
                <a:gd name="connsiteX8" fmla="*/ 476250 w 1191568"/>
                <a:gd name="connsiteY8" fmla="*/ 920919 h 1369420"/>
                <a:gd name="connsiteX9" fmla="*/ 323850 w 1191568"/>
                <a:gd name="connsiteY9" fmla="*/ 619294 h 1369420"/>
                <a:gd name="connsiteX10" fmla="*/ 95250 w 1191568"/>
                <a:gd name="connsiteY10" fmla="*/ 355769 h 1369420"/>
                <a:gd name="connsiteX11" fmla="*/ 47625 w 1191568"/>
                <a:gd name="connsiteY11" fmla="*/ 250994 h 1369420"/>
                <a:gd name="connsiteX12" fmla="*/ 0 w 1191568"/>
                <a:gd name="connsiteY12" fmla="*/ 149394 h 1369420"/>
                <a:gd name="connsiteX13" fmla="*/ 3175 w 1191568"/>
                <a:gd name="connsiteY13" fmla="*/ 98594 h 1369420"/>
                <a:gd name="connsiteX0" fmla="*/ 0 w 1191568"/>
                <a:gd name="connsiteY0" fmla="*/ 149394 h 1369420"/>
                <a:gd name="connsiteX1" fmla="*/ 117475 w 1191568"/>
                <a:gd name="connsiteY1" fmla="*/ 47794 h 1369420"/>
                <a:gd name="connsiteX2" fmla="*/ 263525 w 1191568"/>
                <a:gd name="connsiteY2" fmla="*/ 169 h 1369420"/>
                <a:gd name="connsiteX3" fmla="*/ 806450 w 1191568"/>
                <a:gd name="connsiteY3" fmla="*/ 260519 h 1369420"/>
                <a:gd name="connsiteX4" fmla="*/ 1162050 w 1191568"/>
                <a:gd name="connsiteY4" fmla="*/ 720894 h 1369420"/>
                <a:gd name="connsiteX5" fmla="*/ 1168400 w 1191568"/>
                <a:gd name="connsiteY5" fmla="*/ 1114594 h 1369420"/>
                <a:gd name="connsiteX6" fmla="*/ 958850 w 1191568"/>
                <a:gd name="connsiteY6" fmla="*/ 1359069 h 1369420"/>
                <a:gd name="connsiteX7" fmla="*/ 628650 w 1191568"/>
                <a:gd name="connsiteY7" fmla="*/ 1225719 h 1369420"/>
                <a:gd name="connsiteX8" fmla="*/ 476250 w 1191568"/>
                <a:gd name="connsiteY8" fmla="*/ 920919 h 1369420"/>
                <a:gd name="connsiteX9" fmla="*/ 323850 w 1191568"/>
                <a:gd name="connsiteY9" fmla="*/ 619294 h 1369420"/>
                <a:gd name="connsiteX10" fmla="*/ 95250 w 1191568"/>
                <a:gd name="connsiteY10" fmla="*/ 355769 h 1369420"/>
                <a:gd name="connsiteX11" fmla="*/ 47625 w 1191568"/>
                <a:gd name="connsiteY11" fmla="*/ 250994 h 1369420"/>
                <a:gd name="connsiteX12" fmla="*/ 0 w 1191568"/>
                <a:gd name="connsiteY12" fmla="*/ 149394 h 1369420"/>
                <a:gd name="connsiteX0" fmla="*/ 0 w 1143943"/>
                <a:gd name="connsiteY0" fmla="*/ 250994 h 1369420"/>
                <a:gd name="connsiteX1" fmla="*/ 69850 w 1143943"/>
                <a:gd name="connsiteY1" fmla="*/ 47794 h 1369420"/>
                <a:gd name="connsiteX2" fmla="*/ 215900 w 1143943"/>
                <a:gd name="connsiteY2" fmla="*/ 169 h 1369420"/>
                <a:gd name="connsiteX3" fmla="*/ 758825 w 1143943"/>
                <a:gd name="connsiteY3" fmla="*/ 260519 h 1369420"/>
                <a:gd name="connsiteX4" fmla="*/ 1114425 w 1143943"/>
                <a:gd name="connsiteY4" fmla="*/ 720894 h 1369420"/>
                <a:gd name="connsiteX5" fmla="*/ 1120775 w 1143943"/>
                <a:gd name="connsiteY5" fmla="*/ 1114594 h 1369420"/>
                <a:gd name="connsiteX6" fmla="*/ 911225 w 1143943"/>
                <a:gd name="connsiteY6" fmla="*/ 1359069 h 1369420"/>
                <a:gd name="connsiteX7" fmla="*/ 581025 w 1143943"/>
                <a:gd name="connsiteY7" fmla="*/ 1225719 h 1369420"/>
                <a:gd name="connsiteX8" fmla="*/ 428625 w 1143943"/>
                <a:gd name="connsiteY8" fmla="*/ 920919 h 1369420"/>
                <a:gd name="connsiteX9" fmla="*/ 276225 w 1143943"/>
                <a:gd name="connsiteY9" fmla="*/ 619294 h 1369420"/>
                <a:gd name="connsiteX10" fmla="*/ 47625 w 1143943"/>
                <a:gd name="connsiteY10" fmla="*/ 355769 h 1369420"/>
                <a:gd name="connsiteX11" fmla="*/ 0 w 1143943"/>
                <a:gd name="connsiteY11" fmla="*/ 250994 h 1369420"/>
                <a:gd name="connsiteX0" fmla="*/ 3039 w 1146982"/>
                <a:gd name="connsiteY0" fmla="*/ 250994 h 1369420"/>
                <a:gd name="connsiteX1" fmla="*/ 72889 w 1146982"/>
                <a:gd name="connsiteY1" fmla="*/ 47794 h 1369420"/>
                <a:gd name="connsiteX2" fmla="*/ 218939 w 1146982"/>
                <a:gd name="connsiteY2" fmla="*/ 169 h 1369420"/>
                <a:gd name="connsiteX3" fmla="*/ 761864 w 1146982"/>
                <a:gd name="connsiteY3" fmla="*/ 260519 h 1369420"/>
                <a:gd name="connsiteX4" fmla="*/ 1117464 w 1146982"/>
                <a:gd name="connsiteY4" fmla="*/ 720894 h 1369420"/>
                <a:gd name="connsiteX5" fmla="*/ 1123814 w 1146982"/>
                <a:gd name="connsiteY5" fmla="*/ 1114594 h 1369420"/>
                <a:gd name="connsiteX6" fmla="*/ 914264 w 1146982"/>
                <a:gd name="connsiteY6" fmla="*/ 1359069 h 1369420"/>
                <a:gd name="connsiteX7" fmla="*/ 584064 w 1146982"/>
                <a:gd name="connsiteY7" fmla="*/ 1225719 h 1369420"/>
                <a:gd name="connsiteX8" fmla="*/ 431664 w 1146982"/>
                <a:gd name="connsiteY8" fmla="*/ 920919 h 1369420"/>
                <a:gd name="connsiteX9" fmla="*/ 279264 w 1146982"/>
                <a:gd name="connsiteY9" fmla="*/ 619294 h 1369420"/>
                <a:gd name="connsiteX10" fmla="*/ 50664 w 1146982"/>
                <a:gd name="connsiteY10" fmla="*/ 355769 h 1369420"/>
                <a:gd name="connsiteX11" fmla="*/ 3039 w 1146982"/>
                <a:gd name="connsiteY11" fmla="*/ 250994 h 1369420"/>
                <a:gd name="connsiteX0" fmla="*/ 0 w 1143943"/>
                <a:gd name="connsiteY0" fmla="*/ 250835 h 1369261"/>
                <a:gd name="connsiteX1" fmla="*/ 215900 w 1143943"/>
                <a:gd name="connsiteY1" fmla="*/ 10 h 1369261"/>
                <a:gd name="connsiteX2" fmla="*/ 758825 w 1143943"/>
                <a:gd name="connsiteY2" fmla="*/ 260360 h 1369261"/>
                <a:gd name="connsiteX3" fmla="*/ 1114425 w 1143943"/>
                <a:gd name="connsiteY3" fmla="*/ 720735 h 1369261"/>
                <a:gd name="connsiteX4" fmla="*/ 1120775 w 1143943"/>
                <a:gd name="connsiteY4" fmla="*/ 1114435 h 1369261"/>
                <a:gd name="connsiteX5" fmla="*/ 911225 w 1143943"/>
                <a:gd name="connsiteY5" fmla="*/ 1358910 h 1369261"/>
                <a:gd name="connsiteX6" fmla="*/ 581025 w 1143943"/>
                <a:gd name="connsiteY6" fmla="*/ 1225560 h 1369261"/>
                <a:gd name="connsiteX7" fmla="*/ 428625 w 1143943"/>
                <a:gd name="connsiteY7" fmla="*/ 920760 h 1369261"/>
                <a:gd name="connsiteX8" fmla="*/ 276225 w 1143943"/>
                <a:gd name="connsiteY8" fmla="*/ 619135 h 1369261"/>
                <a:gd name="connsiteX9" fmla="*/ 47625 w 1143943"/>
                <a:gd name="connsiteY9" fmla="*/ 355610 h 1369261"/>
                <a:gd name="connsiteX10" fmla="*/ 0 w 1143943"/>
                <a:gd name="connsiteY10" fmla="*/ 250835 h 1369261"/>
                <a:gd name="connsiteX0" fmla="*/ 0 w 1137593"/>
                <a:gd name="connsiteY0" fmla="*/ 130456 h 1372707"/>
                <a:gd name="connsiteX1" fmla="*/ 209550 w 1137593"/>
                <a:gd name="connsiteY1" fmla="*/ 3456 h 1372707"/>
                <a:gd name="connsiteX2" fmla="*/ 752475 w 1137593"/>
                <a:gd name="connsiteY2" fmla="*/ 263806 h 1372707"/>
                <a:gd name="connsiteX3" fmla="*/ 1108075 w 1137593"/>
                <a:gd name="connsiteY3" fmla="*/ 724181 h 1372707"/>
                <a:gd name="connsiteX4" fmla="*/ 1114425 w 1137593"/>
                <a:gd name="connsiteY4" fmla="*/ 1117881 h 1372707"/>
                <a:gd name="connsiteX5" fmla="*/ 904875 w 1137593"/>
                <a:gd name="connsiteY5" fmla="*/ 1362356 h 1372707"/>
                <a:gd name="connsiteX6" fmla="*/ 574675 w 1137593"/>
                <a:gd name="connsiteY6" fmla="*/ 1229006 h 1372707"/>
                <a:gd name="connsiteX7" fmla="*/ 422275 w 1137593"/>
                <a:gd name="connsiteY7" fmla="*/ 924206 h 1372707"/>
                <a:gd name="connsiteX8" fmla="*/ 269875 w 1137593"/>
                <a:gd name="connsiteY8" fmla="*/ 622581 h 1372707"/>
                <a:gd name="connsiteX9" fmla="*/ 41275 w 1137593"/>
                <a:gd name="connsiteY9" fmla="*/ 359056 h 1372707"/>
                <a:gd name="connsiteX10" fmla="*/ 0 w 1137593"/>
                <a:gd name="connsiteY10" fmla="*/ 130456 h 1372707"/>
                <a:gd name="connsiteX0" fmla="*/ 11958 w 1149551"/>
                <a:gd name="connsiteY0" fmla="*/ 130456 h 1372707"/>
                <a:gd name="connsiteX1" fmla="*/ 221508 w 1149551"/>
                <a:gd name="connsiteY1" fmla="*/ 3456 h 1372707"/>
                <a:gd name="connsiteX2" fmla="*/ 764433 w 1149551"/>
                <a:gd name="connsiteY2" fmla="*/ 263806 h 1372707"/>
                <a:gd name="connsiteX3" fmla="*/ 1120033 w 1149551"/>
                <a:gd name="connsiteY3" fmla="*/ 724181 h 1372707"/>
                <a:gd name="connsiteX4" fmla="*/ 1126383 w 1149551"/>
                <a:gd name="connsiteY4" fmla="*/ 1117881 h 1372707"/>
                <a:gd name="connsiteX5" fmla="*/ 916833 w 1149551"/>
                <a:gd name="connsiteY5" fmla="*/ 1362356 h 1372707"/>
                <a:gd name="connsiteX6" fmla="*/ 586633 w 1149551"/>
                <a:gd name="connsiteY6" fmla="*/ 1229006 h 1372707"/>
                <a:gd name="connsiteX7" fmla="*/ 434233 w 1149551"/>
                <a:gd name="connsiteY7" fmla="*/ 924206 h 1372707"/>
                <a:gd name="connsiteX8" fmla="*/ 281833 w 1149551"/>
                <a:gd name="connsiteY8" fmla="*/ 622581 h 1372707"/>
                <a:gd name="connsiteX9" fmla="*/ 53233 w 1149551"/>
                <a:gd name="connsiteY9" fmla="*/ 359056 h 1372707"/>
                <a:gd name="connsiteX10" fmla="*/ 11958 w 1149551"/>
                <a:gd name="connsiteY10" fmla="*/ 130456 h 1372707"/>
                <a:gd name="connsiteX0" fmla="*/ 10565 w 1148158"/>
                <a:gd name="connsiteY0" fmla="*/ 130109 h 1372360"/>
                <a:gd name="connsiteX1" fmla="*/ 220115 w 1148158"/>
                <a:gd name="connsiteY1" fmla="*/ 3109 h 1372360"/>
                <a:gd name="connsiteX2" fmla="*/ 763040 w 1148158"/>
                <a:gd name="connsiteY2" fmla="*/ 263459 h 1372360"/>
                <a:gd name="connsiteX3" fmla="*/ 1118640 w 1148158"/>
                <a:gd name="connsiteY3" fmla="*/ 723834 h 1372360"/>
                <a:gd name="connsiteX4" fmla="*/ 1124990 w 1148158"/>
                <a:gd name="connsiteY4" fmla="*/ 1117534 h 1372360"/>
                <a:gd name="connsiteX5" fmla="*/ 915440 w 1148158"/>
                <a:gd name="connsiteY5" fmla="*/ 1362009 h 1372360"/>
                <a:gd name="connsiteX6" fmla="*/ 585240 w 1148158"/>
                <a:gd name="connsiteY6" fmla="*/ 1228659 h 1372360"/>
                <a:gd name="connsiteX7" fmla="*/ 432840 w 1148158"/>
                <a:gd name="connsiteY7" fmla="*/ 923859 h 1372360"/>
                <a:gd name="connsiteX8" fmla="*/ 280440 w 1148158"/>
                <a:gd name="connsiteY8" fmla="*/ 622234 h 1372360"/>
                <a:gd name="connsiteX9" fmla="*/ 51840 w 1148158"/>
                <a:gd name="connsiteY9" fmla="*/ 358709 h 1372360"/>
                <a:gd name="connsiteX10" fmla="*/ 10565 w 1148158"/>
                <a:gd name="connsiteY10" fmla="*/ 130109 h 1372360"/>
                <a:gd name="connsiteX0" fmla="*/ 15687 w 1153280"/>
                <a:gd name="connsiteY0" fmla="*/ 121203 h 1363454"/>
                <a:gd name="connsiteX1" fmla="*/ 276037 w 1153280"/>
                <a:gd name="connsiteY1" fmla="*/ 3728 h 1363454"/>
                <a:gd name="connsiteX2" fmla="*/ 768162 w 1153280"/>
                <a:gd name="connsiteY2" fmla="*/ 254553 h 1363454"/>
                <a:gd name="connsiteX3" fmla="*/ 1123762 w 1153280"/>
                <a:gd name="connsiteY3" fmla="*/ 714928 h 1363454"/>
                <a:gd name="connsiteX4" fmla="*/ 1130112 w 1153280"/>
                <a:gd name="connsiteY4" fmla="*/ 1108628 h 1363454"/>
                <a:gd name="connsiteX5" fmla="*/ 920562 w 1153280"/>
                <a:gd name="connsiteY5" fmla="*/ 1353103 h 1363454"/>
                <a:gd name="connsiteX6" fmla="*/ 590362 w 1153280"/>
                <a:gd name="connsiteY6" fmla="*/ 1219753 h 1363454"/>
                <a:gd name="connsiteX7" fmla="*/ 437962 w 1153280"/>
                <a:gd name="connsiteY7" fmla="*/ 914953 h 1363454"/>
                <a:gd name="connsiteX8" fmla="*/ 285562 w 1153280"/>
                <a:gd name="connsiteY8" fmla="*/ 613328 h 1363454"/>
                <a:gd name="connsiteX9" fmla="*/ 56962 w 1153280"/>
                <a:gd name="connsiteY9" fmla="*/ 349803 h 1363454"/>
                <a:gd name="connsiteX10" fmla="*/ 15687 w 1153280"/>
                <a:gd name="connsiteY10" fmla="*/ 121203 h 1363454"/>
                <a:gd name="connsiteX0" fmla="*/ 14755 w 1152348"/>
                <a:gd name="connsiteY0" fmla="*/ 133549 h 1375800"/>
                <a:gd name="connsiteX1" fmla="*/ 262405 w 1152348"/>
                <a:gd name="connsiteY1" fmla="*/ 3374 h 1375800"/>
                <a:gd name="connsiteX2" fmla="*/ 767230 w 1152348"/>
                <a:gd name="connsiteY2" fmla="*/ 266899 h 1375800"/>
                <a:gd name="connsiteX3" fmla="*/ 1122830 w 1152348"/>
                <a:gd name="connsiteY3" fmla="*/ 727274 h 1375800"/>
                <a:gd name="connsiteX4" fmla="*/ 1129180 w 1152348"/>
                <a:gd name="connsiteY4" fmla="*/ 1120974 h 1375800"/>
                <a:gd name="connsiteX5" fmla="*/ 919630 w 1152348"/>
                <a:gd name="connsiteY5" fmla="*/ 1365449 h 1375800"/>
                <a:gd name="connsiteX6" fmla="*/ 589430 w 1152348"/>
                <a:gd name="connsiteY6" fmla="*/ 1232099 h 1375800"/>
                <a:gd name="connsiteX7" fmla="*/ 437030 w 1152348"/>
                <a:gd name="connsiteY7" fmla="*/ 927299 h 1375800"/>
                <a:gd name="connsiteX8" fmla="*/ 284630 w 1152348"/>
                <a:gd name="connsiteY8" fmla="*/ 625674 h 1375800"/>
                <a:gd name="connsiteX9" fmla="*/ 56030 w 1152348"/>
                <a:gd name="connsiteY9" fmla="*/ 362149 h 1375800"/>
                <a:gd name="connsiteX10" fmla="*/ 14755 w 1152348"/>
                <a:gd name="connsiteY10" fmla="*/ 133549 h 1375800"/>
                <a:gd name="connsiteX0" fmla="*/ 9174 w 1146767"/>
                <a:gd name="connsiteY0" fmla="*/ 134197 h 1376448"/>
                <a:gd name="connsiteX1" fmla="*/ 256824 w 1146767"/>
                <a:gd name="connsiteY1" fmla="*/ 4022 h 1376448"/>
                <a:gd name="connsiteX2" fmla="*/ 761649 w 1146767"/>
                <a:gd name="connsiteY2" fmla="*/ 267547 h 1376448"/>
                <a:gd name="connsiteX3" fmla="*/ 1117249 w 1146767"/>
                <a:gd name="connsiteY3" fmla="*/ 727922 h 1376448"/>
                <a:gd name="connsiteX4" fmla="*/ 1123599 w 1146767"/>
                <a:gd name="connsiteY4" fmla="*/ 1121622 h 1376448"/>
                <a:gd name="connsiteX5" fmla="*/ 914049 w 1146767"/>
                <a:gd name="connsiteY5" fmla="*/ 1366097 h 1376448"/>
                <a:gd name="connsiteX6" fmla="*/ 583849 w 1146767"/>
                <a:gd name="connsiteY6" fmla="*/ 1232747 h 1376448"/>
                <a:gd name="connsiteX7" fmla="*/ 431449 w 1146767"/>
                <a:gd name="connsiteY7" fmla="*/ 927947 h 1376448"/>
                <a:gd name="connsiteX8" fmla="*/ 279049 w 1146767"/>
                <a:gd name="connsiteY8" fmla="*/ 626322 h 1376448"/>
                <a:gd name="connsiteX9" fmla="*/ 50449 w 1146767"/>
                <a:gd name="connsiteY9" fmla="*/ 362797 h 1376448"/>
                <a:gd name="connsiteX10" fmla="*/ 9174 w 1146767"/>
                <a:gd name="connsiteY10" fmla="*/ 134197 h 1376448"/>
                <a:gd name="connsiteX0" fmla="*/ 9741 w 1144159"/>
                <a:gd name="connsiteY0" fmla="*/ 148850 h 1375226"/>
                <a:gd name="connsiteX1" fmla="*/ 254216 w 1144159"/>
                <a:gd name="connsiteY1" fmla="*/ 2800 h 1375226"/>
                <a:gd name="connsiteX2" fmla="*/ 759041 w 1144159"/>
                <a:gd name="connsiteY2" fmla="*/ 266325 h 1375226"/>
                <a:gd name="connsiteX3" fmla="*/ 1114641 w 1144159"/>
                <a:gd name="connsiteY3" fmla="*/ 726700 h 1375226"/>
                <a:gd name="connsiteX4" fmla="*/ 1120991 w 1144159"/>
                <a:gd name="connsiteY4" fmla="*/ 1120400 h 1375226"/>
                <a:gd name="connsiteX5" fmla="*/ 911441 w 1144159"/>
                <a:gd name="connsiteY5" fmla="*/ 1364875 h 1375226"/>
                <a:gd name="connsiteX6" fmla="*/ 581241 w 1144159"/>
                <a:gd name="connsiteY6" fmla="*/ 1231525 h 1375226"/>
                <a:gd name="connsiteX7" fmla="*/ 428841 w 1144159"/>
                <a:gd name="connsiteY7" fmla="*/ 926725 h 1375226"/>
                <a:gd name="connsiteX8" fmla="*/ 276441 w 1144159"/>
                <a:gd name="connsiteY8" fmla="*/ 625100 h 1375226"/>
                <a:gd name="connsiteX9" fmla="*/ 47841 w 1144159"/>
                <a:gd name="connsiteY9" fmla="*/ 361575 h 1375226"/>
                <a:gd name="connsiteX10" fmla="*/ 9741 w 1144159"/>
                <a:gd name="connsiteY10" fmla="*/ 148850 h 1375226"/>
                <a:gd name="connsiteX0" fmla="*/ 10674 w 1145092"/>
                <a:gd name="connsiteY0" fmla="*/ 92788 h 1319164"/>
                <a:gd name="connsiteX1" fmla="*/ 191649 w 1145092"/>
                <a:gd name="connsiteY1" fmla="*/ 3888 h 1319164"/>
                <a:gd name="connsiteX2" fmla="*/ 759974 w 1145092"/>
                <a:gd name="connsiteY2" fmla="*/ 210263 h 1319164"/>
                <a:gd name="connsiteX3" fmla="*/ 1115574 w 1145092"/>
                <a:gd name="connsiteY3" fmla="*/ 670638 h 1319164"/>
                <a:gd name="connsiteX4" fmla="*/ 1121924 w 1145092"/>
                <a:gd name="connsiteY4" fmla="*/ 1064338 h 1319164"/>
                <a:gd name="connsiteX5" fmla="*/ 912374 w 1145092"/>
                <a:gd name="connsiteY5" fmla="*/ 1308813 h 1319164"/>
                <a:gd name="connsiteX6" fmla="*/ 582174 w 1145092"/>
                <a:gd name="connsiteY6" fmla="*/ 1175463 h 1319164"/>
                <a:gd name="connsiteX7" fmla="*/ 429774 w 1145092"/>
                <a:gd name="connsiteY7" fmla="*/ 870663 h 1319164"/>
                <a:gd name="connsiteX8" fmla="*/ 277374 w 1145092"/>
                <a:gd name="connsiteY8" fmla="*/ 569038 h 1319164"/>
                <a:gd name="connsiteX9" fmla="*/ 48774 w 1145092"/>
                <a:gd name="connsiteY9" fmla="*/ 305513 h 1319164"/>
                <a:gd name="connsiteX10" fmla="*/ 10674 w 1145092"/>
                <a:gd name="connsiteY10" fmla="*/ 92788 h 1319164"/>
                <a:gd name="connsiteX0" fmla="*/ 10674 w 1145092"/>
                <a:gd name="connsiteY0" fmla="*/ 88953 h 1315329"/>
                <a:gd name="connsiteX1" fmla="*/ 191649 w 1145092"/>
                <a:gd name="connsiteY1" fmla="*/ 53 h 1315329"/>
                <a:gd name="connsiteX2" fmla="*/ 759974 w 1145092"/>
                <a:gd name="connsiteY2" fmla="*/ 206428 h 1315329"/>
                <a:gd name="connsiteX3" fmla="*/ 1115574 w 1145092"/>
                <a:gd name="connsiteY3" fmla="*/ 666803 h 1315329"/>
                <a:gd name="connsiteX4" fmla="*/ 1121924 w 1145092"/>
                <a:gd name="connsiteY4" fmla="*/ 1060503 h 1315329"/>
                <a:gd name="connsiteX5" fmla="*/ 912374 w 1145092"/>
                <a:gd name="connsiteY5" fmla="*/ 1304978 h 1315329"/>
                <a:gd name="connsiteX6" fmla="*/ 582174 w 1145092"/>
                <a:gd name="connsiteY6" fmla="*/ 1171628 h 1315329"/>
                <a:gd name="connsiteX7" fmla="*/ 429774 w 1145092"/>
                <a:gd name="connsiteY7" fmla="*/ 866828 h 1315329"/>
                <a:gd name="connsiteX8" fmla="*/ 277374 w 1145092"/>
                <a:gd name="connsiteY8" fmla="*/ 565203 h 1315329"/>
                <a:gd name="connsiteX9" fmla="*/ 48774 w 1145092"/>
                <a:gd name="connsiteY9" fmla="*/ 301678 h 1315329"/>
                <a:gd name="connsiteX10" fmla="*/ 10674 w 1145092"/>
                <a:gd name="connsiteY10" fmla="*/ 88953 h 1315329"/>
                <a:gd name="connsiteX0" fmla="*/ 9974 w 1144392"/>
                <a:gd name="connsiteY0" fmla="*/ 95299 h 1321675"/>
                <a:gd name="connsiteX1" fmla="*/ 181424 w 1144392"/>
                <a:gd name="connsiteY1" fmla="*/ 49 h 1321675"/>
                <a:gd name="connsiteX2" fmla="*/ 759274 w 1144392"/>
                <a:gd name="connsiteY2" fmla="*/ 212774 h 1321675"/>
                <a:gd name="connsiteX3" fmla="*/ 1114874 w 1144392"/>
                <a:gd name="connsiteY3" fmla="*/ 673149 h 1321675"/>
                <a:gd name="connsiteX4" fmla="*/ 1121224 w 1144392"/>
                <a:gd name="connsiteY4" fmla="*/ 1066849 h 1321675"/>
                <a:gd name="connsiteX5" fmla="*/ 911674 w 1144392"/>
                <a:gd name="connsiteY5" fmla="*/ 1311324 h 1321675"/>
                <a:gd name="connsiteX6" fmla="*/ 581474 w 1144392"/>
                <a:gd name="connsiteY6" fmla="*/ 1177974 h 1321675"/>
                <a:gd name="connsiteX7" fmla="*/ 429074 w 1144392"/>
                <a:gd name="connsiteY7" fmla="*/ 873174 h 1321675"/>
                <a:gd name="connsiteX8" fmla="*/ 276674 w 1144392"/>
                <a:gd name="connsiteY8" fmla="*/ 571549 h 1321675"/>
                <a:gd name="connsiteX9" fmla="*/ 48074 w 1144392"/>
                <a:gd name="connsiteY9" fmla="*/ 308024 h 1321675"/>
                <a:gd name="connsiteX10" fmla="*/ 9974 w 1144392"/>
                <a:gd name="connsiteY10" fmla="*/ 95299 h 1321675"/>
                <a:gd name="connsiteX0" fmla="*/ 2729 w 1137147"/>
                <a:gd name="connsiteY0" fmla="*/ 95299 h 1321675"/>
                <a:gd name="connsiteX1" fmla="*/ 174179 w 1137147"/>
                <a:gd name="connsiteY1" fmla="*/ 49 h 1321675"/>
                <a:gd name="connsiteX2" fmla="*/ 752029 w 1137147"/>
                <a:gd name="connsiteY2" fmla="*/ 212774 h 1321675"/>
                <a:gd name="connsiteX3" fmla="*/ 1107629 w 1137147"/>
                <a:gd name="connsiteY3" fmla="*/ 673149 h 1321675"/>
                <a:gd name="connsiteX4" fmla="*/ 1113979 w 1137147"/>
                <a:gd name="connsiteY4" fmla="*/ 1066849 h 1321675"/>
                <a:gd name="connsiteX5" fmla="*/ 904429 w 1137147"/>
                <a:gd name="connsiteY5" fmla="*/ 1311324 h 1321675"/>
                <a:gd name="connsiteX6" fmla="*/ 574229 w 1137147"/>
                <a:gd name="connsiteY6" fmla="*/ 1177974 h 1321675"/>
                <a:gd name="connsiteX7" fmla="*/ 421829 w 1137147"/>
                <a:gd name="connsiteY7" fmla="*/ 873174 h 1321675"/>
                <a:gd name="connsiteX8" fmla="*/ 269429 w 1137147"/>
                <a:gd name="connsiteY8" fmla="*/ 571549 h 1321675"/>
                <a:gd name="connsiteX9" fmla="*/ 2729 w 1137147"/>
                <a:gd name="connsiteY9" fmla="*/ 95299 h 1321675"/>
                <a:gd name="connsiteX0" fmla="*/ 2091 w 1152384"/>
                <a:gd name="connsiteY0" fmla="*/ 156444 h 1322495"/>
                <a:gd name="connsiteX1" fmla="*/ 189416 w 1152384"/>
                <a:gd name="connsiteY1" fmla="*/ 869 h 1322495"/>
                <a:gd name="connsiteX2" fmla="*/ 767266 w 1152384"/>
                <a:gd name="connsiteY2" fmla="*/ 213594 h 1322495"/>
                <a:gd name="connsiteX3" fmla="*/ 1122866 w 1152384"/>
                <a:gd name="connsiteY3" fmla="*/ 673969 h 1322495"/>
                <a:gd name="connsiteX4" fmla="*/ 1129216 w 1152384"/>
                <a:gd name="connsiteY4" fmla="*/ 1067669 h 1322495"/>
                <a:gd name="connsiteX5" fmla="*/ 919666 w 1152384"/>
                <a:gd name="connsiteY5" fmla="*/ 1312144 h 1322495"/>
                <a:gd name="connsiteX6" fmla="*/ 589466 w 1152384"/>
                <a:gd name="connsiteY6" fmla="*/ 1178794 h 1322495"/>
                <a:gd name="connsiteX7" fmla="*/ 437066 w 1152384"/>
                <a:gd name="connsiteY7" fmla="*/ 873994 h 1322495"/>
                <a:gd name="connsiteX8" fmla="*/ 284666 w 1152384"/>
                <a:gd name="connsiteY8" fmla="*/ 572369 h 1322495"/>
                <a:gd name="connsiteX9" fmla="*/ 2091 w 1152384"/>
                <a:gd name="connsiteY9" fmla="*/ 156444 h 1322495"/>
                <a:gd name="connsiteX0" fmla="*/ 2216 w 1146159"/>
                <a:gd name="connsiteY0" fmla="*/ 165659 h 1322185"/>
                <a:gd name="connsiteX1" fmla="*/ 183191 w 1146159"/>
                <a:gd name="connsiteY1" fmla="*/ 559 h 1322185"/>
                <a:gd name="connsiteX2" fmla="*/ 761041 w 1146159"/>
                <a:gd name="connsiteY2" fmla="*/ 213284 h 1322185"/>
                <a:gd name="connsiteX3" fmla="*/ 1116641 w 1146159"/>
                <a:gd name="connsiteY3" fmla="*/ 673659 h 1322185"/>
                <a:gd name="connsiteX4" fmla="*/ 1122991 w 1146159"/>
                <a:gd name="connsiteY4" fmla="*/ 1067359 h 1322185"/>
                <a:gd name="connsiteX5" fmla="*/ 913441 w 1146159"/>
                <a:gd name="connsiteY5" fmla="*/ 1311834 h 1322185"/>
                <a:gd name="connsiteX6" fmla="*/ 583241 w 1146159"/>
                <a:gd name="connsiteY6" fmla="*/ 1178484 h 1322185"/>
                <a:gd name="connsiteX7" fmla="*/ 430841 w 1146159"/>
                <a:gd name="connsiteY7" fmla="*/ 873684 h 1322185"/>
                <a:gd name="connsiteX8" fmla="*/ 278441 w 1146159"/>
                <a:gd name="connsiteY8" fmla="*/ 572059 h 1322185"/>
                <a:gd name="connsiteX9" fmla="*/ 2216 w 1146159"/>
                <a:gd name="connsiteY9" fmla="*/ 165659 h 1322185"/>
                <a:gd name="connsiteX0" fmla="*/ 9722 w 1153665"/>
                <a:gd name="connsiteY0" fmla="*/ 166334 h 1322860"/>
                <a:gd name="connsiteX1" fmla="*/ 190697 w 1153665"/>
                <a:gd name="connsiteY1" fmla="*/ 1234 h 1322860"/>
                <a:gd name="connsiteX2" fmla="*/ 768547 w 1153665"/>
                <a:gd name="connsiteY2" fmla="*/ 213959 h 1322860"/>
                <a:gd name="connsiteX3" fmla="*/ 1124147 w 1153665"/>
                <a:gd name="connsiteY3" fmla="*/ 674334 h 1322860"/>
                <a:gd name="connsiteX4" fmla="*/ 1130497 w 1153665"/>
                <a:gd name="connsiteY4" fmla="*/ 1068034 h 1322860"/>
                <a:gd name="connsiteX5" fmla="*/ 920947 w 1153665"/>
                <a:gd name="connsiteY5" fmla="*/ 1312509 h 1322860"/>
                <a:gd name="connsiteX6" fmla="*/ 590747 w 1153665"/>
                <a:gd name="connsiteY6" fmla="*/ 1179159 h 1322860"/>
                <a:gd name="connsiteX7" fmla="*/ 438347 w 1153665"/>
                <a:gd name="connsiteY7" fmla="*/ 874359 h 1322860"/>
                <a:gd name="connsiteX8" fmla="*/ 9722 w 1153665"/>
                <a:gd name="connsiteY8" fmla="*/ 166334 h 1322860"/>
                <a:gd name="connsiteX0" fmla="*/ 9722 w 1153665"/>
                <a:gd name="connsiteY0" fmla="*/ 166334 h 1322860"/>
                <a:gd name="connsiteX1" fmla="*/ 190697 w 1153665"/>
                <a:gd name="connsiteY1" fmla="*/ 1234 h 1322860"/>
                <a:gd name="connsiteX2" fmla="*/ 768547 w 1153665"/>
                <a:gd name="connsiteY2" fmla="*/ 213959 h 1322860"/>
                <a:gd name="connsiteX3" fmla="*/ 1124147 w 1153665"/>
                <a:gd name="connsiteY3" fmla="*/ 674334 h 1322860"/>
                <a:gd name="connsiteX4" fmla="*/ 1130497 w 1153665"/>
                <a:gd name="connsiteY4" fmla="*/ 1068034 h 1322860"/>
                <a:gd name="connsiteX5" fmla="*/ 920947 w 1153665"/>
                <a:gd name="connsiteY5" fmla="*/ 1312509 h 1322860"/>
                <a:gd name="connsiteX6" fmla="*/ 590747 w 1153665"/>
                <a:gd name="connsiteY6" fmla="*/ 1179159 h 1322860"/>
                <a:gd name="connsiteX7" fmla="*/ 438347 w 1153665"/>
                <a:gd name="connsiteY7" fmla="*/ 874359 h 1322860"/>
                <a:gd name="connsiteX8" fmla="*/ 9722 w 1153665"/>
                <a:gd name="connsiteY8" fmla="*/ 166334 h 1322860"/>
                <a:gd name="connsiteX0" fmla="*/ 9722 w 1153665"/>
                <a:gd name="connsiteY0" fmla="*/ 166334 h 1322860"/>
                <a:gd name="connsiteX1" fmla="*/ 190697 w 1153665"/>
                <a:gd name="connsiteY1" fmla="*/ 1234 h 1322860"/>
                <a:gd name="connsiteX2" fmla="*/ 768547 w 1153665"/>
                <a:gd name="connsiteY2" fmla="*/ 213959 h 1322860"/>
                <a:gd name="connsiteX3" fmla="*/ 1124147 w 1153665"/>
                <a:gd name="connsiteY3" fmla="*/ 674334 h 1322860"/>
                <a:gd name="connsiteX4" fmla="*/ 1130497 w 1153665"/>
                <a:gd name="connsiteY4" fmla="*/ 1068034 h 1322860"/>
                <a:gd name="connsiteX5" fmla="*/ 920947 w 1153665"/>
                <a:gd name="connsiteY5" fmla="*/ 1312509 h 1322860"/>
                <a:gd name="connsiteX6" fmla="*/ 590747 w 1153665"/>
                <a:gd name="connsiteY6" fmla="*/ 1179159 h 1322860"/>
                <a:gd name="connsiteX7" fmla="*/ 438347 w 1153665"/>
                <a:gd name="connsiteY7" fmla="*/ 874359 h 1322860"/>
                <a:gd name="connsiteX8" fmla="*/ 9722 w 1153665"/>
                <a:gd name="connsiteY8" fmla="*/ 166334 h 1322860"/>
                <a:gd name="connsiteX0" fmla="*/ 7110 w 1151053"/>
                <a:gd name="connsiteY0" fmla="*/ 165973 h 1321650"/>
                <a:gd name="connsiteX1" fmla="*/ 188085 w 1151053"/>
                <a:gd name="connsiteY1" fmla="*/ 873 h 1321650"/>
                <a:gd name="connsiteX2" fmla="*/ 765935 w 1151053"/>
                <a:gd name="connsiteY2" fmla="*/ 213598 h 1321650"/>
                <a:gd name="connsiteX3" fmla="*/ 1121535 w 1151053"/>
                <a:gd name="connsiteY3" fmla="*/ 673973 h 1321650"/>
                <a:gd name="connsiteX4" fmla="*/ 1127885 w 1151053"/>
                <a:gd name="connsiteY4" fmla="*/ 1067673 h 1321650"/>
                <a:gd name="connsiteX5" fmla="*/ 918335 w 1151053"/>
                <a:gd name="connsiteY5" fmla="*/ 1312148 h 1321650"/>
                <a:gd name="connsiteX6" fmla="*/ 588135 w 1151053"/>
                <a:gd name="connsiteY6" fmla="*/ 1178798 h 1321650"/>
                <a:gd name="connsiteX7" fmla="*/ 388110 w 1151053"/>
                <a:gd name="connsiteY7" fmla="*/ 766048 h 1321650"/>
                <a:gd name="connsiteX8" fmla="*/ 7110 w 1151053"/>
                <a:gd name="connsiteY8" fmla="*/ 165973 h 1321650"/>
                <a:gd name="connsiteX0" fmla="*/ 7110 w 1151053"/>
                <a:gd name="connsiteY0" fmla="*/ 165973 h 1321650"/>
                <a:gd name="connsiteX1" fmla="*/ 188085 w 1151053"/>
                <a:gd name="connsiteY1" fmla="*/ 873 h 1321650"/>
                <a:gd name="connsiteX2" fmla="*/ 765935 w 1151053"/>
                <a:gd name="connsiteY2" fmla="*/ 213598 h 1321650"/>
                <a:gd name="connsiteX3" fmla="*/ 1121535 w 1151053"/>
                <a:gd name="connsiteY3" fmla="*/ 673973 h 1321650"/>
                <a:gd name="connsiteX4" fmla="*/ 1127885 w 1151053"/>
                <a:gd name="connsiteY4" fmla="*/ 1067673 h 1321650"/>
                <a:gd name="connsiteX5" fmla="*/ 918335 w 1151053"/>
                <a:gd name="connsiteY5" fmla="*/ 1312148 h 1321650"/>
                <a:gd name="connsiteX6" fmla="*/ 588135 w 1151053"/>
                <a:gd name="connsiteY6" fmla="*/ 1178798 h 1321650"/>
                <a:gd name="connsiteX7" fmla="*/ 388110 w 1151053"/>
                <a:gd name="connsiteY7" fmla="*/ 766048 h 1321650"/>
                <a:gd name="connsiteX8" fmla="*/ 7110 w 1151053"/>
                <a:gd name="connsiteY8" fmla="*/ 165973 h 1321650"/>
                <a:gd name="connsiteX0" fmla="*/ 6943 w 1150886"/>
                <a:gd name="connsiteY0" fmla="*/ 165881 h 1322096"/>
                <a:gd name="connsiteX1" fmla="*/ 187918 w 1150886"/>
                <a:gd name="connsiteY1" fmla="*/ 781 h 1322096"/>
                <a:gd name="connsiteX2" fmla="*/ 765768 w 1150886"/>
                <a:gd name="connsiteY2" fmla="*/ 213506 h 1322096"/>
                <a:gd name="connsiteX3" fmla="*/ 1121368 w 1150886"/>
                <a:gd name="connsiteY3" fmla="*/ 673881 h 1322096"/>
                <a:gd name="connsiteX4" fmla="*/ 1127718 w 1150886"/>
                <a:gd name="connsiteY4" fmla="*/ 1067581 h 1322096"/>
                <a:gd name="connsiteX5" fmla="*/ 918168 w 1150886"/>
                <a:gd name="connsiteY5" fmla="*/ 1312056 h 1322096"/>
                <a:gd name="connsiteX6" fmla="*/ 587968 w 1150886"/>
                <a:gd name="connsiteY6" fmla="*/ 1178706 h 1322096"/>
                <a:gd name="connsiteX7" fmla="*/ 384768 w 1150886"/>
                <a:gd name="connsiteY7" fmla="*/ 724681 h 1322096"/>
                <a:gd name="connsiteX8" fmla="*/ 6943 w 1150886"/>
                <a:gd name="connsiteY8" fmla="*/ 165881 h 1322096"/>
                <a:gd name="connsiteX0" fmla="*/ 6943 w 1150886"/>
                <a:gd name="connsiteY0" fmla="*/ 165881 h 1322096"/>
                <a:gd name="connsiteX1" fmla="*/ 187918 w 1150886"/>
                <a:gd name="connsiteY1" fmla="*/ 781 h 1322096"/>
                <a:gd name="connsiteX2" fmla="*/ 765768 w 1150886"/>
                <a:gd name="connsiteY2" fmla="*/ 213506 h 1322096"/>
                <a:gd name="connsiteX3" fmla="*/ 1121368 w 1150886"/>
                <a:gd name="connsiteY3" fmla="*/ 673881 h 1322096"/>
                <a:gd name="connsiteX4" fmla="*/ 1127718 w 1150886"/>
                <a:gd name="connsiteY4" fmla="*/ 1067581 h 1322096"/>
                <a:gd name="connsiteX5" fmla="*/ 918168 w 1150886"/>
                <a:gd name="connsiteY5" fmla="*/ 1312056 h 1322096"/>
                <a:gd name="connsiteX6" fmla="*/ 587968 w 1150886"/>
                <a:gd name="connsiteY6" fmla="*/ 1178706 h 1322096"/>
                <a:gd name="connsiteX7" fmla="*/ 384768 w 1150886"/>
                <a:gd name="connsiteY7" fmla="*/ 724681 h 1322096"/>
                <a:gd name="connsiteX8" fmla="*/ 6943 w 1150886"/>
                <a:gd name="connsiteY8" fmla="*/ 165881 h 1322096"/>
                <a:gd name="connsiteX0" fmla="*/ 7420 w 1141838"/>
                <a:gd name="connsiteY0" fmla="*/ 190634 h 1321449"/>
                <a:gd name="connsiteX1" fmla="*/ 178870 w 1141838"/>
                <a:gd name="connsiteY1" fmla="*/ 134 h 1321449"/>
                <a:gd name="connsiteX2" fmla="*/ 756720 w 1141838"/>
                <a:gd name="connsiteY2" fmla="*/ 212859 h 1321449"/>
                <a:gd name="connsiteX3" fmla="*/ 1112320 w 1141838"/>
                <a:gd name="connsiteY3" fmla="*/ 673234 h 1321449"/>
                <a:gd name="connsiteX4" fmla="*/ 1118670 w 1141838"/>
                <a:gd name="connsiteY4" fmla="*/ 1066934 h 1321449"/>
                <a:gd name="connsiteX5" fmla="*/ 909120 w 1141838"/>
                <a:gd name="connsiteY5" fmla="*/ 1311409 h 1321449"/>
                <a:gd name="connsiteX6" fmla="*/ 578920 w 1141838"/>
                <a:gd name="connsiteY6" fmla="*/ 1178059 h 1321449"/>
                <a:gd name="connsiteX7" fmla="*/ 375720 w 1141838"/>
                <a:gd name="connsiteY7" fmla="*/ 724034 h 1321449"/>
                <a:gd name="connsiteX8" fmla="*/ 7420 w 1141838"/>
                <a:gd name="connsiteY8" fmla="*/ 190634 h 1321449"/>
                <a:gd name="connsiteX0" fmla="*/ 7420 w 1141838"/>
                <a:gd name="connsiteY0" fmla="*/ 190634 h 1323233"/>
                <a:gd name="connsiteX1" fmla="*/ 178870 w 1141838"/>
                <a:gd name="connsiteY1" fmla="*/ 134 h 1323233"/>
                <a:gd name="connsiteX2" fmla="*/ 756720 w 1141838"/>
                <a:gd name="connsiteY2" fmla="*/ 212859 h 1323233"/>
                <a:gd name="connsiteX3" fmla="*/ 1112320 w 1141838"/>
                <a:gd name="connsiteY3" fmla="*/ 673234 h 1323233"/>
                <a:gd name="connsiteX4" fmla="*/ 1118670 w 1141838"/>
                <a:gd name="connsiteY4" fmla="*/ 1066934 h 1323233"/>
                <a:gd name="connsiteX5" fmla="*/ 909120 w 1141838"/>
                <a:gd name="connsiteY5" fmla="*/ 1311409 h 1323233"/>
                <a:gd name="connsiteX6" fmla="*/ 578920 w 1141838"/>
                <a:gd name="connsiteY6" fmla="*/ 1178059 h 1323233"/>
                <a:gd name="connsiteX7" fmla="*/ 375720 w 1141838"/>
                <a:gd name="connsiteY7" fmla="*/ 724034 h 1323233"/>
                <a:gd name="connsiteX8" fmla="*/ 7420 w 1141838"/>
                <a:gd name="connsiteY8" fmla="*/ 190634 h 13232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1838" h="1323233">
                  <a:moveTo>
                    <a:pt x="7420" y="190634"/>
                  </a:moveTo>
                  <a:cubicBezTo>
                    <a:pt x="-25388" y="69984"/>
                    <a:pt x="53987" y="-3570"/>
                    <a:pt x="178870" y="134"/>
                  </a:cubicBezTo>
                  <a:cubicBezTo>
                    <a:pt x="303753" y="3838"/>
                    <a:pt x="601145" y="100676"/>
                    <a:pt x="756720" y="212859"/>
                  </a:cubicBezTo>
                  <a:cubicBezTo>
                    <a:pt x="912295" y="325042"/>
                    <a:pt x="1076337" y="550467"/>
                    <a:pt x="1112320" y="673234"/>
                  </a:cubicBezTo>
                  <a:cubicBezTo>
                    <a:pt x="1148303" y="796001"/>
                    <a:pt x="1152537" y="960572"/>
                    <a:pt x="1118670" y="1066934"/>
                  </a:cubicBezTo>
                  <a:cubicBezTo>
                    <a:pt x="1084803" y="1173296"/>
                    <a:pt x="1018128" y="1273838"/>
                    <a:pt x="909120" y="1311409"/>
                  </a:cubicBezTo>
                  <a:cubicBezTo>
                    <a:pt x="800112" y="1348980"/>
                    <a:pt x="680520" y="1295005"/>
                    <a:pt x="578920" y="1178059"/>
                  </a:cubicBezTo>
                  <a:cubicBezTo>
                    <a:pt x="477320" y="1061113"/>
                    <a:pt x="470970" y="888605"/>
                    <a:pt x="375720" y="724034"/>
                  </a:cubicBezTo>
                  <a:cubicBezTo>
                    <a:pt x="280470" y="559463"/>
                    <a:pt x="40228" y="311284"/>
                    <a:pt x="7420" y="190634"/>
                  </a:cubicBezTo>
                  <a:close/>
                </a:path>
              </a:pathLst>
            </a:custGeom>
            <a:grpFill/>
            <a:ln w="539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51434" tIns="25718" rIns="51434" bIns="2571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725783">
                <a:defRPr/>
              </a:pPr>
              <a:endParaRPr lang="en-US" sz="1013" kern="0">
                <a:solidFill>
                  <a:srgbClr val="8BBC07"/>
                </a:solidFill>
                <a:latin typeface="Arial"/>
              </a:endParaRPr>
            </a:p>
          </p:txBody>
        </p:sp>
        <p:sp>
          <p:nvSpPr>
            <p:cNvPr id="64" name="Freeform 178">
              <a:extLst>
                <a:ext uri="{FF2B5EF4-FFF2-40B4-BE49-F238E27FC236}">
                  <a16:creationId xmlns:a16="http://schemas.microsoft.com/office/drawing/2014/main" id="{76C9EE2C-C749-47D9-A84F-7F3E161A4393}"/>
                </a:ext>
              </a:extLst>
            </p:cNvPr>
            <p:cNvSpPr/>
            <p:nvPr/>
          </p:nvSpPr>
          <p:spPr>
            <a:xfrm>
              <a:off x="9639896" y="4070526"/>
              <a:ext cx="1031905" cy="1104781"/>
            </a:xfrm>
            <a:custGeom>
              <a:avLst/>
              <a:gdLst>
                <a:gd name="connsiteX0" fmla="*/ 12700 w 1054100"/>
                <a:gd name="connsiteY0" fmla="*/ 0 h 1079500"/>
                <a:gd name="connsiteX1" fmla="*/ 0 w 1054100"/>
                <a:gd name="connsiteY1" fmla="*/ 76200 h 1079500"/>
                <a:gd name="connsiteX2" fmla="*/ 584200 w 1054100"/>
                <a:gd name="connsiteY2" fmla="*/ 441325 h 1079500"/>
                <a:gd name="connsiteX3" fmla="*/ 876300 w 1054100"/>
                <a:gd name="connsiteY3" fmla="*/ 1079500 h 1079500"/>
                <a:gd name="connsiteX4" fmla="*/ 1054100 w 1054100"/>
                <a:gd name="connsiteY4" fmla="*/ 1028700 h 1079500"/>
                <a:gd name="connsiteX0" fmla="*/ 12700 w 1054100"/>
                <a:gd name="connsiteY0" fmla="*/ 0 h 1079500"/>
                <a:gd name="connsiteX1" fmla="*/ 0 w 1054100"/>
                <a:gd name="connsiteY1" fmla="*/ 76200 h 1079500"/>
                <a:gd name="connsiteX2" fmla="*/ 584200 w 1054100"/>
                <a:gd name="connsiteY2" fmla="*/ 441325 h 1079500"/>
                <a:gd name="connsiteX3" fmla="*/ 876300 w 1054100"/>
                <a:gd name="connsiteY3" fmla="*/ 1079500 h 1079500"/>
                <a:gd name="connsiteX4" fmla="*/ 1054100 w 1054100"/>
                <a:gd name="connsiteY4" fmla="*/ 1028700 h 1079500"/>
                <a:gd name="connsiteX0" fmla="*/ 52813 w 1094213"/>
                <a:gd name="connsiteY0" fmla="*/ 0 h 1079500"/>
                <a:gd name="connsiteX1" fmla="*/ 40113 w 1094213"/>
                <a:gd name="connsiteY1" fmla="*/ 76200 h 1079500"/>
                <a:gd name="connsiteX2" fmla="*/ 624313 w 1094213"/>
                <a:gd name="connsiteY2" fmla="*/ 441325 h 1079500"/>
                <a:gd name="connsiteX3" fmla="*/ 916413 w 1094213"/>
                <a:gd name="connsiteY3" fmla="*/ 1079500 h 1079500"/>
                <a:gd name="connsiteX4" fmla="*/ 1094213 w 1094213"/>
                <a:gd name="connsiteY4" fmla="*/ 1028700 h 1079500"/>
                <a:gd name="connsiteX0" fmla="*/ 34293 w 1075693"/>
                <a:gd name="connsiteY0" fmla="*/ 0 h 1079500"/>
                <a:gd name="connsiteX1" fmla="*/ 46993 w 1075693"/>
                <a:gd name="connsiteY1" fmla="*/ 107950 h 1079500"/>
                <a:gd name="connsiteX2" fmla="*/ 605793 w 1075693"/>
                <a:gd name="connsiteY2" fmla="*/ 441325 h 1079500"/>
                <a:gd name="connsiteX3" fmla="*/ 897893 w 1075693"/>
                <a:gd name="connsiteY3" fmla="*/ 1079500 h 1079500"/>
                <a:gd name="connsiteX4" fmla="*/ 1075693 w 1075693"/>
                <a:gd name="connsiteY4" fmla="*/ 1028700 h 1079500"/>
                <a:gd name="connsiteX0" fmla="*/ 34293 w 1075693"/>
                <a:gd name="connsiteY0" fmla="*/ 0 h 1079925"/>
                <a:gd name="connsiteX1" fmla="*/ 46993 w 1075693"/>
                <a:gd name="connsiteY1" fmla="*/ 107950 h 1079925"/>
                <a:gd name="connsiteX2" fmla="*/ 605793 w 1075693"/>
                <a:gd name="connsiteY2" fmla="*/ 441325 h 1079925"/>
                <a:gd name="connsiteX3" fmla="*/ 897893 w 1075693"/>
                <a:gd name="connsiteY3" fmla="*/ 1079500 h 1079925"/>
                <a:gd name="connsiteX4" fmla="*/ 1075693 w 1075693"/>
                <a:gd name="connsiteY4" fmla="*/ 1028700 h 1079925"/>
                <a:gd name="connsiteX0" fmla="*/ 34293 w 1075693"/>
                <a:gd name="connsiteY0" fmla="*/ 0 h 1100317"/>
                <a:gd name="connsiteX1" fmla="*/ 46993 w 1075693"/>
                <a:gd name="connsiteY1" fmla="*/ 107950 h 1100317"/>
                <a:gd name="connsiteX2" fmla="*/ 605793 w 1075693"/>
                <a:gd name="connsiteY2" fmla="*/ 441325 h 1100317"/>
                <a:gd name="connsiteX3" fmla="*/ 897893 w 1075693"/>
                <a:gd name="connsiteY3" fmla="*/ 1079500 h 1100317"/>
                <a:gd name="connsiteX4" fmla="*/ 1075693 w 1075693"/>
                <a:gd name="connsiteY4" fmla="*/ 1028700 h 1100317"/>
                <a:gd name="connsiteX0" fmla="*/ 34293 w 1075693"/>
                <a:gd name="connsiteY0" fmla="*/ 0 h 1105272"/>
                <a:gd name="connsiteX1" fmla="*/ 46993 w 1075693"/>
                <a:gd name="connsiteY1" fmla="*/ 107950 h 1105272"/>
                <a:gd name="connsiteX2" fmla="*/ 605793 w 1075693"/>
                <a:gd name="connsiteY2" fmla="*/ 441325 h 1105272"/>
                <a:gd name="connsiteX3" fmla="*/ 897893 w 1075693"/>
                <a:gd name="connsiteY3" fmla="*/ 1079500 h 1105272"/>
                <a:gd name="connsiteX4" fmla="*/ 1075693 w 1075693"/>
                <a:gd name="connsiteY4" fmla="*/ 1028700 h 1105272"/>
                <a:gd name="connsiteX0" fmla="*/ 34293 w 1075693"/>
                <a:gd name="connsiteY0" fmla="*/ 0 h 1115640"/>
                <a:gd name="connsiteX1" fmla="*/ 46993 w 1075693"/>
                <a:gd name="connsiteY1" fmla="*/ 107950 h 1115640"/>
                <a:gd name="connsiteX2" fmla="*/ 605793 w 1075693"/>
                <a:gd name="connsiteY2" fmla="*/ 441325 h 1115640"/>
                <a:gd name="connsiteX3" fmla="*/ 897893 w 1075693"/>
                <a:gd name="connsiteY3" fmla="*/ 1079500 h 1115640"/>
                <a:gd name="connsiteX4" fmla="*/ 1075693 w 1075693"/>
                <a:gd name="connsiteY4" fmla="*/ 1009650 h 1115640"/>
                <a:gd name="connsiteX0" fmla="*/ 34293 w 1075693"/>
                <a:gd name="connsiteY0" fmla="*/ 0 h 1120833"/>
                <a:gd name="connsiteX1" fmla="*/ 46993 w 1075693"/>
                <a:gd name="connsiteY1" fmla="*/ 107950 h 1120833"/>
                <a:gd name="connsiteX2" fmla="*/ 605793 w 1075693"/>
                <a:gd name="connsiteY2" fmla="*/ 441325 h 1120833"/>
                <a:gd name="connsiteX3" fmla="*/ 897893 w 1075693"/>
                <a:gd name="connsiteY3" fmla="*/ 1079500 h 1120833"/>
                <a:gd name="connsiteX4" fmla="*/ 1075693 w 1075693"/>
                <a:gd name="connsiteY4" fmla="*/ 1009650 h 1120833"/>
                <a:gd name="connsiteX0" fmla="*/ 18454 w 1059854"/>
                <a:gd name="connsiteY0" fmla="*/ 0 h 1120833"/>
                <a:gd name="connsiteX1" fmla="*/ 56554 w 1059854"/>
                <a:gd name="connsiteY1" fmla="*/ 107950 h 1120833"/>
                <a:gd name="connsiteX2" fmla="*/ 589954 w 1059854"/>
                <a:gd name="connsiteY2" fmla="*/ 441325 h 1120833"/>
                <a:gd name="connsiteX3" fmla="*/ 882054 w 1059854"/>
                <a:gd name="connsiteY3" fmla="*/ 1079500 h 1120833"/>
                <a:gd name="connsiteX4" fmla="*/ 1059854 w 1059854"/>
                <a:gd name="connsiteY4" fmla="*/ 1009650 h 11208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59854" h="1120833">
                  <a:moveTo>
                    <a:pt x="18454" y="0"/>
                  </a:moveTo>
                  <a:cubicBezTo>
                    <a:pt x="14221" y="25400"/>
                    <a:pt x="-38696" y="34396"/>
                    <a:pt x="56554" y="107950"/>
                  </a:cubicBezTo>
                  <a:cubicBezTo>
                    <a:pt x="151804" y="181504"/>
                    <a:pt x="452371" y="279400"/>
                    <a:pt x="589954" y="441325"/>
                  </a:cubicBezTo>
                  <a:cubicBezTo>
                    <a:pt x="727537" y="603250"/>
                    <a:pt x="803737" y="984779"/>
                    <a:pt x="882054" y="1079500"/>
                  </a:cubicBezTo>
                  <a:cubicBezTo>
                    <a:pt x="960371" y="1174221"/>
                    <a:pt x="1038687" y="1086908"/>
                    <a:pt x="1059854" y="1009650"/>
                  </a:cubicBezTo>
                </a:path>
              </a:pathLst>
            </a:custGeom>
            <a:noFill/>
            <a:ln w="127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51434" tIns="25718" rIns="51434" bIns="2571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725783">
                <a:defRPr/>
              </a:pPr>
              <a:endParaRPr lang="en-US" sz="1013" kern="0">
                <a:solidFill>
                  <a:srgbClr val="8BBC07"/>
                </a:solidFill>
                <a:latin typeface="Arial"/>
              </a:endParaRPr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DD203CFF-41AF-48B2-B424-3A3D51DD937F}"/>
                </a:ext>
              </a:extLst>
            </p:cNvPr>
            <p:cNvSpPr/>
            <p:nvPr/>
          </p:nvSpPr>
          <p:spPr>
            <a:xfrm rot="835996">
              <a:off x="9764050" y="4133077"/>
              <a:ext cx="157791" cy="45719"/>
            </a:xfrm>
            <a:prstGeom prst="ellipse">
              <a:avLst/>
            </a:prstGeom>
            <a:grpFill/>
            <a:ln w="127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51434" tIns="25718" rIns="51434" bIns="2571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725783">
                <a:defRPr/>
              </a:pPr>
              <a:endParaRPr lang="en-US" sz="1013" kern="0">
                <a:solidFill>
                  <a:srgbClr val="8BBC07"/>
                </a:solidFill>
                <a:latin typeface="Arial"/>
              </a:endParaRPr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737832FD-6E9F-402F-8B73-02695AB90629}"/>
                </a:ext>
              </a:extLst>
            </p:cNvPr>
            <p:cNvSpPr/>
            <p:nvPr/>
          </p:nvSpPr>
          <p:spPr>
            <a:xfrm>
              <a:off x="8960090" y="4837919"/>
              <a:ext cx="191662" cy="191661"/>
            </a:xfrm>
            <a:prstGeom prst="ellipse">
              <a:avLst/>
            </a:prstGeom>
            <a:grpFill/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51434" tIns="25718" rIns="51434" bIns="2571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725783">
                <a:defRPr/>
              </a:pPr>
              <a:endParaRPr lang="en-US" sz="1013" kern="0">
                <a:solidFill>
                  <a:srgbClr val="8BBC07"/>
                </a:solidFill>
                <a:latin typeface="Arial"/>
              </a:endParaRP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8580E56D-8031-4102-9684-FD4CE7AE2574}"/>
              </a:ext>
            </a:extLst>
          </p:cNvPr>
          <p:cNvGrpSpPr/>
          <p:nvPr/>
        </p:nvGrpSpPr>
        <p:grpSpPr>
          <a:xfrm>
            <a:off x="3839523" y="2442273"/>
            <a:ext cx="2256477" cy="2245838"/>
            <a:chOff x="5261881" y="2562649"/>
            <a:chExt cx="2842926" cy="2665794"/>
          </a:xfrm>
        </p:grpSpPr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F45C9CDB-A307-4461-969B-BA6A04F2BEE0}"/>
                </a:ext>
              </a:extLst>
            </p:cNvPr>
            <p:cNvSpPr/>
            <p:nvPr/>
          </p:nvSpPr>
          <p:spPr>
            <a:xfrm>
              <a:off x="5261881" y="4872248"/>
              <a:ext cx="2842926" cy="356195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pPr algn="ctr" defTabSz="725783">
                <a:defRPr/>
              </a:pPr>
              <a:endParaRPr lang="en-US" sz="1350" kern="0" dirty="0">
                <a:solidFill>
                  <a:srgbClr val="000000"/>
                </a:solidFill>
                <a:latin typeface="Arial"/>
              </a:endParaRPr>
            </a:p>
          </p:txBody>
        </p: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B8F7FA0C-7B39-4E25-B5E3-1CAD0851C1C1}"/>
                </a:ext>
              </a:extLst>
            </p:cNvPr>
            <p:cNvGrpSpPr/>
            <p:nvPr/>
          </p:nvGrpSpPr>
          <p:grpSpPr>
            <a:xfrm>
              <a:off x="6191707" y="2562649"/>
              <a:ext cx="1054696" cy="1802217"/>
              <a:chOff x="6191707" y="2840992"/>
              <a:chExt cx="1054696" cy="1802217"/>
            </a:xfrm>
          </p:grpSpPr>
          <p:sp>
            <p:nvSpPr>
              <p:cNvPr id="70" name="Rounded Rectangle 20">
                <a:extLst>
                  <a:ext uri="{FF2B5EF4-FFF2-40B4-BE49-F238E27FC236}">
                    <a16:creationId xmlns:a16="http://schemas.microsoft.com/office/drawing/2014/main" id="{39869415-F879-43AF-AB9F-26BC95CC10F7}"/>
                  </a:ext>
                </a:extLst>
              </p:cNvPr>
              <p:cNvSpPr/>
              <p:nvPr/>
            </p:nvSpPr>
            <p:spPr bwMode="auto">
              <a:xfrm>
                <a:off x="6191707" y="2840992"/>
                <a:ext cx="1054696" cy="1802217"/>
              </a:xfrm>
              <a:prstGeom prst="roundRect">
                <a:avLst>
                  <a:gd name="adj" fmla="val 11253"/>
                </a:avLst>
              </a:prstGeom>
              <a:solidFill>
                <a:schemeClr val="bg1"/>
              </a:solidFill>
              <a:ln w="63500" cap="flat" cmpd="sng" algn="ctr">
                <a:solidFill>
                  <a:srgbClr val="8BBC07"/>
                </a:solidFill>
                <a:prstDash val="solid"/>
                <a:miter lim="800000"/>
                <a:headEnd type="none" w="sm" len="sm"/>
                <a:tailEnd type="none" w="sm" len="sm"/>
              </a:ln>
              <a:effectLst/>
              <a:extLst/>
            </p:spPr>
            <p:txBody>
              <a:bodyPr wrap="none" rtlCol="0" anchor="ctr"/>
              <a:lstStyle/>
              <a:p>
                <a:pPr algn="ctr" defTabSz="725783">
                  <a:defRPr/>
                </a:pPr>
                <a:endParaRPr lang="en-US" sz="1013" kern="0">
                  <a:solidFill>
                    <a:srgbClr val="8BBC07"/>
                  </a:solidFill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71" name="Rectangle 21">
                <a:extLst>
                  <a:ext uri="{FF2B5EF4-FFF2-40B4-BE49-F238E27FC236}">
                    <a16:creationId xmlns:a16="http://schemas.microsoft.com/office/drawing/2014/main" id="{58CC5BA4-DB16-4376-87E7-12839DD998E6}"/>
                  </a:ext>
                </a:extLst>
              </p:cNvPr>
              <p:cNvSpPr/>
              <p:nvPr/>
            </p:nvSpPr>
            <p:spPr bwMode="auto">
              <a:xfrm>
                <a:off x="6292111" y="2958109"/>
                <a:ext cx="861609" cy="1359338"/>
              </a:xfrm>
              <a:prstGeom prst="rect">
                <a:avLst/>
              </a:prstGeom>
              <a:solidFill>
                <a:schemeClr val="accent2">
                  <a:alpha val="50000"/>
                </a:schemeClr>
              </a:solidFill>
              <a:ln w="19050" cap="flat" cmpd="sng" algn="ctr">
                <a:noFill/>
                <a:prstDash val="solid"/>
                <a:miter lim="800000"/>
                <a:headEnd type="none" w="sm" len="sm"/>
                <a:tailEnd type="none" w="sm" len="sm"/>
              </a:ln>
              <a:effectLst/>
              <a:extLst/>
            </p:spPr>
            <p:txBody>
              <a:bodyPr wrap="none" rtlCol="0" anchor="ctr"/>
              <a:lstStyle/>
              <a:p>
                <a:pPr algn="ctr" defTabSz="725783">
                  <a:defRPr/>
                </a:pPr>
                <a:endParaRPr lang="en-US" sz="1013" kern="0">
                  <a:solidFill>
                    <a:srgbClr val="8BBC07"/>
                  </a:solidFill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72" name="Oval 71">
                <a:extLst>
                  <a:ext uri="{FF2B5EF4-FFF2-40B4-BE49-F238E27FC236}">
                    <a16:creationId xmlns:a16="http://schemas.microsoft.com/office/drawing/2014/main" id="{F7C4868E-B4B3-4BE6-9DF9-7D8D251FC45E}"/>
                  </a:ext>
                </a:extLst>
              </p:cNvPr>
              <p:cNvSpPr/>
              <p:nvPr/>
            </p:nvSpPr>
            <p:spPr bwMode="auto">
              <a:xfrm>
                <a:off x="6642288" y="4408942"/>
                <a:ext cx="140692" cy="140692"/>
              </a:xfrm>
              <a:prstGeom prst="ellipse">
                <a:avLst/>
              </a:prstGeom>
              <a:noFill/>
              <a:ln w="12700" cap="flat" cmpd="sng" algn="ctr">
                <a:solidFill>
                  <a:srgbClr val="8BBC07"/>
                </a:solidFill>
                <a:prstDash val="solid"/>
                <a:miter lim="800000"/>
                <a:headEnd type="none" w="sm" len="sm"/>
                <a:tailEnd type="none" w="sm" len="sm"/>
              </a:ln>
              <a:effectLst/>
              <a:extLst/>
            </p:spPr>
            <p:txBody>
              <a:bodyPr wrap="none" rtlCol="0" anchor="ctr"/>
              <a:lstStyle/>
              <a:p>
                <a:pPr algn="ctr" defTabSz="725783">
                  <a:defRPr/>
                </a:pPr>
                <a:endParaRPr lang="en-US" sz="1013" kern="0">
                  <a:solidFill>
                    <a:srgbClr val="8BBC07"/>
                  </a:solidFill>
                  <a:latin typeface="Arial" charset="0"/>
                  <a:ea typeface="ＭＳ Ｐゴシック" charset="0"/>
                </a:endParaRPr>
              </a:p>
            </p:txBody>
          </p:sp>
          <p:grpSp>
            <p:nvGrpSpPr>
              <p:cNvPr id="73" name="Group 72">
                <a:extLst>
                  <a:ext uri="{FF2B5EF4-FFF2-40B4-BE49-F238E27FC236}">
                    <a16:creationId xmlns:a16="http://schemas.microsoft.com/office/drawing/2014/main" id="{989E1F3C-0B25-403B-A167-33000058407F}"/>
                  </a:ext>
                </a:extLst>
              </p:cNvPr>
              <p:cNvGrpSpPr/>
              <p:nvPr/>
            </p:nvGrpSpPr>
            <p:grpSpPr>
              <a:xfrm>
                <a:off x="6383466" y="3384884"/>
                <a:ext cx="600909" cy="921793"/>
                <a:chOff x="4323795" y="3418683"/>
                <a:chExt cx="854439" cy="1310711"/>
              </a:xfrm>
              <a:solidFill>
                <a:schemeClr val="bg1"/>
              </a:solidFill>
            </p:grpSpPr>
            <p:sp>
              <p:nvSpPr>
                <p:cNvPr id="79" name="Rounded Rectangle 3">
                  <a:extLst>
                    <a:ext uri="{FF2B5EF4-FFF2-40B4-BE49-F238E27FC236}">
                      <a16:creationId xmlns:a16="http://schemas.microsoft.com/office/drawing/2014/main" id="{4F985DCD-5284-4C55-A8FD-5E75321BB79E}"/>
                    </a:ext>
                  </a:extLst>
                </p:cNvPr>
                <p:cNvSpPr/>
                <p:nvPr/>
              </p:nvSpPr>
              <p:spPr>
                <a:xfrm>
                  <a:off x="4323795" y="4017364"/>
                  <a:ext cx="854439" cy="712030"/>
                </a:xfrm>
                <a:custGeom>
                  <a:avLst/>
                  <a:gdLst>
                    <a:gd name="connsiteX0" fmla="*/ 0 w 854439"/>
                    <a:gd name="connsiteY0" fmla="*/ 142409 h 854439"/>
                    <a:gd name="connsiteX1" fmla="*/ 142409 w 854439"/>
                    <a:gd name="connsiteY1" fmla="*/ 0 h 854439"/>
                    <a:gd name="connsiteX2" fmla="*/ 712030 w 854439"/>
                    <a:gd name="connsiteY2" fmla="*/ 0 h 854439"/>
                    <a:gd name="connsiteX3" fmla="*/ 854439 w 854439"/>
                    <a:gd name="connsiteY3" fmla="*/ 142409 h 854439"/>
                    <a:gd name="connsiteX4" fmla="*/ 854439 w 854439"/>
                    <a:gd name="connsiteY4" fmla="*/ 712030 h 854439"/>
                    <a:gd name="connsiteX5" fmla="*/ 712030 w 854439"/>
                    <a:gd name="connsiteY5" fmla="*/ 854439 h 854439"/>
                    <a:gd name="connsiteX6" fmla="*/ 142409 w 854439"/>
                    <a:gd name="connsiteY6" fmla="*/ 854439 h 854439"/>
                    <a:gd name="connsiteX7" fmla="*/ 0 w 854439"/>
                    <a:gd name="connsiteY7" fmla="*/ 712030 h 854439"/>
                    <a:gd name="connsiteX8" fmla="*/ 0 w 854439"/>
                    <a:gd name="connsiteY8" fmla="*/ 142409 h 854439"/>
                    <a:gd name="connsiteX0" fmla="*/ 0 w 854439"/>
                    <a:gd name="connsiteY0" fmla="*/ 142409 h 854439"/>
                    <a:gd name="connsiteX1" fmla="*/ 142409 w 854439"/>
                    <a:gd name="connsiteY1" fmla="*/ 0 h 854439"/>
                    <a:gd name="connsiteX2" fmla="*/ 712030 w 854439"/>
                    <a:gd name="connsiteY2" fmla="*/ 0 h 854439"/>
                    <a:gd name="connsiteX3" fmla="*/ 854439 w 854439"/>
                    <a:gd name="connsiteY3" fmla="*/ 142409 h 854439"/>
                    <a:gd name="connsiteX4" fmla="*/ 854439 w 854439"/>
                    <a:gd name="connsiteY4" fmla="*/ 712030 h 854439"/>
                    <a:gd name="connsiteX5" fmla="*/ 712030 w 854439"/>
                    <a:gd name="connsiteY5" fmla="*/ 854439 h 854439"/>
                    <a:gd name="connsiteX6" fmla="*/ 142409 w 854439"/>
                    <a:gd name="connsiteY6" fmla="*/ 854439 h 854439"/>
                    <a:gd name="connsiteX7" fmla="*/ 0 w 854439"/>
                    <a:gd name="connsiteY7" fmla="*/ 712030 h 854439"/>
                    <a:gd name="connsiteX8" fmla="*/ 0 w 854439"/>
                    <a:gd name="connsiteY8" fmla="*/ 142409 h 854439"/>
                    <a:gd name="connsiteX0" fmla="*/ 0 w 854439"/>
                    <a:gd name="connsiteY0" fmla="*/ 142409 h 854439"/>
                    <a:gd name="connsiteX1" fmla="*/ 142409 w 854439"/>
                    <a:gd name="connsiteY1" fmla="*/ 0 h 854439"/>
                    <a:gd name="connsiteX2" fmla="*/ 712030 w 854439"/>
                    <a:gd name="connsiteY2" fmla="*/ 0 h 854439"/>
                    <a:gd name="connsiteX3" fmla="*/ 854439 w 854439"/>
                    <a:gd name="connsiteY3" fmla="*/ 142409 h 854439"/>
                    <a:gd name="connsiteX4" fmla="*/ 854439 w 854439"/>
                    <a:gd name="connsiteY4" fmla="*/ 712030 h 854439"/>
                    <a:gd name="connsiteX5" fmla="*/ 712030 w 854439"/>
                    <a:gd name="connsiteY5" fmla="*/ 854439 h 854439"/>
                    <a:gd name="connsiteX6" fmla="*/ 142409 w 854439"/>
                    <a:gd name="connsiteY6" fmla="*/ 854439 h 854439"/>
                    <a:gd name="connsiteX7" fmla="*/ 0 w 854439"/>
                    <a:gd name="connsiteY7" fmla="*/ 712030 h 854439"/>
                    <a:gd name="connsiteX8" fmla="*/ 0 w 854439"/>
                    <a:gd name="connsiteY8" fmla="*/ 142409 h 854439"/>
                    <a:gd name="connsiteX0" fmla="*/ 0 w 854439"/>
                    <a:gd name="connsiteY0" fmla="*/ 142409 h 854439"/>
                    <a:gd name="connsiteX1" fmla="*/ 142409 w 854439"/>
                    <a:gd name="connsiteY1" fmla="*/ 0 h 854439"/>
                    <a:gd name="connsiteX2" fmla="*/ 712030 w 854439"/>
                    <a:gd name="connsiteY2" fmla="*/ 0 h 854439"/>
                    <a:gd name="connsiteX3" fmla="*/ 854439 w 854439"/>
                    <a:gd name="connsiteY3" fmla="*/ 142409 h 854439"/>
                    <a:gd name="connsiteX4" fmla="*/ 854439 w 854439"/>
                    <a:gd name="connsiteY4" fmla="*/ 712030 h 854439"/>
                    <a:gd name="connsiteX5" fmla="*/ 712030 w 854439"/>
                    <a:gd name="connsiteY5" fmla="*/ 854439 h 854439"/>
                    <a:gd name="connsiteX6" fmla="*/ 142409 w 854439"/>
                    <a:gd name="connsiteY6" fmla="*/ 854439 h 854439"/>
                    <a:gd name="connsiteX7" fmla="*/ 0 w 854439"/>
                    <a:gd name="connsiteY7" fmla="*/ 712030 h 854439"/>
                    <a:gd name="connsiteX8" fmla="*/ 0 w 854439"/>
                    <a:gd name="connsiteY8" fmla="*/ 142409 h 854439"/>
                    <a:gd name="connsiteX0" fmla="*/ 0 w 854439"/>
                    <a:gd name="connsiteY0" fmla="*/ 142409 h 854439"/>
                    <a:gd name="connsiteX1" fmla="*/ 142409 w 854439"/>
                    <a:gd name="connsiteY1" fmla="*/ 0 h 854439"/>
                    <a:gd name="connsiteX2" fmla="*/ 712030 w 854439"/>
                    <a:gd name="connsiteY2" fmla="*/ 0 h 854439"/>
                    <a:gd name="connsiteX3" fmla="*/ 854439 w 854439"/>
                    <a:gd name="connsiteY3" fmla="*/ 142409 h 854439"/>
                    <a:gd name="connsiteX4" fmla="*/ 854439 w 854439"/>
                    <a:gd name="connsiteY4" fmla="*/ 712030 h 854439"/>
                    <a:gd name="connsiteX5" fmla="*/ 712030 w 854439"/>
                    <a:gd name="connsiteY5" fmla="*/ 854439 h 854439"/>
                    <a:gd name="connsiteX6" fmla="*/ 142409 w 854439"/>
                    <a:gd name="connsiteY6" fmla="*/ 854439 h 854439"/>
                    <a:gd name="connsiteX7" fmla="*/ 0 w 854439"/>
                    <a:gd name="connsiteY7" fmla="*/ 712030 h 854439"/>
                    <a:gd name="connsiteX8" fmla="*/ 0 w 854439"/>
                    <a:gd name="connsiteY8" fmla="*/ 142409 h 854439"/>
                    <a:gd name="connsiteX0" fmla="*/ 0 w 854439"/>
                    <a:gd name="connsiteY0" fmla="*/ 142409 h 854439"/>
                    <a:gd name="connsiteX1" fmla="*/ 142409 w 854439"/>
                    <a:gd name="connsiteY1" fmla="*/ 0 h 854439"/>
                    <a:gd name="connsiteX2" fmla="*/ 712030 w 854439"/>
                    <a:gd name="connsiteY2" fmla="*/ 0 h 854439"/>
                    <a:gd name="connsiteX3" fmla="*/ 854439 w 854439"/>
                    <a:gd name="connsiteY3" fmla="*/ 142409 h 854439"/>
                    <a:gd name="connsiteX4" fmla="*/ 854439 w 854439"/>
                    <a:gd name="connsiteY4" fmla="*/ 712030 h 854439"/>
                    <a:gd name="connsiteX5" fmla="*/ 712030 w 854439"/>
                    <a:gd name="connsiteY5" fmla="*/ 854439 h 854439"/>
                    <a:gd name="connsiteX6" fmla="*/ 142409 w 854439"/>
                    <a:gd name="connsiteY6" fmla="*/ 854439 h 854439"/>
                    <a:gd name="connsiteX7" fmla="*/ 0 w 854439"/>
                    <a:gd name="connsiteY7" fmla="*/ 712030 h 854439"/>
                    <a:gd name="connsiteX8" fmla="*/ 0 w 854439"/>
                    <a:gd name="connsiteY8" fmla="*/ 142409 h 854439"/>
                    <a:gd name="connsiteX0" fmla="*/ 0 w 854439"/>
                    <a:gd name="connsiteY0" fmla="*/ 142409 h 854439"/>
                    <a:gd name="connsiteX1" fmla="*/ 142409 w 854439"/>
                    <a:gd name="connsiteY1" fmla="*/ 0 h 854439"/>
                    <a:gd name="connsiteX2" fmla="*/ 712030 w 854439"/>
                    <a:gd name="connsiteY2" fmla="*/ 0 h 854439"/>
                    <a:gd name="connsiteX3" fmla="*/ 854439 w 854439"/>
                    <a:gd name="connsiteY3" fmla="*/ 142409 h 854439"/>
                    <a:gd name="connsiteX4" fmla="*/ 854439 w 854439"/>
                    <a:gd name="connsiteY4" fmla="*/ 712030 h 854439"/>
                    <a:gd name="connsiteX5" fmla="*/ 712030 w 854439"/>
                    <a:gd name="connsiteY5" fmla="*/ 854439 h 854439"/>
                    <a:gd name="connsiteX6" fmla="*/ 142409 w 854439"/>
                    <a:gd name="connsiteY6" fmla="*/ 854439 h 854439"/>
                    <a:gd name="connsiteX7" fmla="*/ 0 w 854439"/>
                    <a:gd name="connsiteY7" fmla="*/ 712030 h 854439"/>
                    <a:gd name="connsiteX8" fmla="*/ 0 w 854439"/>
                    <a:gd name="connsiteY8" fmla="*/ 142409 h 854439"/>
                    <a:gd name="connsiteX0" fmla="*/ 0 w 854439"/>
                    <a:gd name="connsiteY0" fmla="*/ 142409 h 854439"/>
                    <a:gd name="connsiteX1" fmla="*/ 142409 w 854439"/>
                    <a:gd name="connsiteY1" fmla="*/ 0 h 854439"/>
                    <a:gd name="connsiteX2" fmla="*/ 712030 w 854439"/>
                    <a:gd name="connsiteY2" fmla="*/ 0 h 854439"/>
                    <a:gd name="connsiteX3" fmla="*/ 854439 w 854439"/>
                    <a:gd name="connsiteY3" fmla="*/ 142409 h 854439"/>
                    <a:gd name="connsiteX4" fmla="*/ 854439 w 854439"/>
                    <a:gd name="connsiteY4" fmla="*/ 712030 h 854439"/>
                    <a:gd name="connsiteX5" fmla="*/ 712030 w 854439"/>
                    <a:gd name="connsiteY5" fmla="*/ 854439 h 854439"/>
                    <a:gd name="connsiteX6" fmla="*/ 142409 w 854439"/>
                    <a:gd name="connsiteY6" fmla="*/ 854439 h 854439"/>
                    <a:gd name="connsiteX7" fmla="*/ 0 w 854439"/>
                    <a:gd name="connsiteY7" fmla="*/ 712030 h 854439"/>
                    <a:gd name="connsiteX8" fmla="*/ 0 w 854439"/>
                    <a:gd name="connsiteY8" fmla="*/ 142409 h 854439"/>
                    <a:gd name="connsiteX0" fmla="*/ 0 w 854439"/>
                    <a:gd name="connsiteY0" fmla="*/ 142409 h 854439"/>
                    <a:gd name="connsiteX1" fmla="*/ 142409 w 854439"/>
                    <a:gd name="connsiteY1" fmla="*/ 0 h 854439"/>
                    <a:gd name="connsiteX2" fmla="*/ 712030 w 854439"/>
                    <a:gd name="connsiteY2" fmla="*/ 0 h 854439"/>
                    <a:gd name="connsiteX3" fmla="*/ 854439 w 854439"/>
                    <a:gd name="connsiteY3" fmla="*/ 142409 h 854439"/>
                    <a:gd name="connsiteX4" fmla="*/ 854439 w 854439"/>
                    <a:gd name="connsiteY4" fmla="*/ 712030 h 854439"/>
                    <a:gd name="connsiteX5" fmla="*/ 142409 w 854439"/>
                    <a:gd name="connsiteY5" fmla="*/ 854439 h 854439"/>
                    <a:gd name="connsiteX6" fmla="*/ 0 w 854439"/>
                    <a:gd name="connsiteY6" fmla="*/ 712030 h 854439"/>
                    <a:gd name="connsiteX7" fmla="*/ 0 w 854439"/>
                    <a:gd name="connsiteY7" fmla="*/ 142409 h 854439"/>
                    <a:gd name="connsiteX0" fmla="*/ 0 w 854439"/>
                    <a:gd name="connsiteY0" fmla="*/ 142409 h 712030"/>
                    <a:gd name="connsiteX1" fmla="*/ 142409 w 854439"/>
                    <a:gd name="connsiteY1" fmla="*/ 0 h 712030"/>
                    <a:gd name="connsiteX2" fmla="*/ 712030 w 854439"/>
                    <a:gd name="connsiteY2" fmla="*/ 0 h 712030"/>
                    <a:gd name="connsiteX3" fmla="*/ 854439 w 854439"/>
                    <a:gd name="connsiteY3" fmla="*/ 142409 h 712030"/>
                    <a:gd name="connsiteX4" fmla="*/ 854439 w 854439"/>
                    <a:gd name="connsiteY4" fmla="*/ 712030 h 712030"/>
                    <a:gd name="connsiteX5" fmla="*/ 0 w 854439"/>
                    <a:gd name="connsiteY5" fmla="*/ 712030 h 712030"/>
                    <a:gd name="connsiteX6" fmla="*/ 0 w 854439"/>
                    <a:gd name="connsiteY6" fmla="*/ 142409 h 7120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854439" h="712030">
                      <a:moveTo>
                        <a:pt x="0" y="142409"/>
                      </a:moveTo>
                      <a:cubicBezTo>
                        <a:pt x="0" y="63759"/>
                        <a:pt x="63759" y="0"/>
                        <a:pt x="142409" y="0"/>
                      </a:cubicBezTo>
                      <a:lnTo>
                        <a:pt x="712030" y="0"/>
                      </a:lnTo>
                      <a:cubicBezTo>
                        <a:pt x="790680" y="0"/>
                        <a:pt x="854439" y="63759"/>
                        <a:pt x="854439" y="142409"/>
                      </a:cubicBezTo>
                      <a:lnTo>
                        <a:pt x="854439" y="712030"/>
                      </a:lnTo>
                      <a:lnTo>
                        <a:pt x="0" y="712030"/>
                      </a:lnTo>
                      <a:lnTo>
                        <a:pt x="0" y="142409"/>
                      </a:lnTo>
                      <a:close/>
                    </a:path>
                  </a:pathLst>
                </a:custGeom>
                <a:grpFill/>
                <a:ln w="38100" cmpd="sng">
                  <a:solidFill>
                    <a:srgbClr val="8BBC07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defTabSz="725783">
                    <a:defRPr/>
                  </a:pPr>
                  <a:endParaRPr lang="en-US" sz="1013" kern="0">
                    <a:solidFill>
                      <a:srgbClr val="8BBC07"/>
                    </a:solidFill>
                    <a:latin typeface="Arial"/>
                  </a:endParaRPr>
                </a:p>
              </p:txBody>
            </p:sp>
            <p:sp>
              <p:nvSpPr>
                <p:cNvPr id="80" name="Oval 79">
                  <a:extLst>
                    <a:ext uri="{FF2B5EF4-FFF2-40B4-BE49-F238E27FC236}">
                      <a16:creationId xmlns:a16="http://schemas.microsoft.com/office/drawing/2014/main" id="{58B49ADF-DE86-4496-A9E8-909CAE95E74F}"/>
                    </a:ext>
                  </a:extLst>
                </p:cNvPr>
                <p:cNvSpPr/>
                <p:nvPr/>
              </p:nvSpPr>
              <p:spPr>
                <a:xfrm>
                  <a:off x="4497049" y="3418683"/>
                  <a:ext cx="507932" cy="507932"/>
                </a:xfrm>
                <a:prstGeom prst="ellipse">
                  <a:avLst/>
                </a:prstGeom>
                <a:grpFill/>
                <a:ln w="38100">
                  <a:solidFill>
                    <a:srgbClr val="8BBC07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51434" tIns="25718" rIns="51434" bIns="25718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defTabSz="725783">
                    <a:defRPr/>
                  </a:pPr>
                  <a:endParaRPr lang="en-US" sz="1013" kern="0">
                    <a:solidFill>
                      <a:srgbClr val="8BBC07"/>
                    </a:solidFill>
                    <a:latin typeface="Arial"/>
                  </a:endParaRPr>
                </a:p>
              </p:txBody>
            </p:sp>
          </p:grpSp>
          <p:grpSp>
            <p:nvGrpSpPr>
              <p:cNvPr id="74" name="Group 73">
                <a:extLst>
                  <a:ext uri="{FF2B5EF4-FFF2-40B4-BE49-F238E27FC236}">
                    <a16:creationId xmlns:a16="http://schemas.microsoft.com/office/drawing/2014/main" id="{C3A8687B-90A8-4DE1-8964-FF439A952500}"/>
                  </a:ext>
                </a:extLst>
              </p:cNvPr>
              <p:cNvGrpSpPr/>
              <p:nvPr/>
            </p:nvGrpSpPr>
            <p:grpSpPr>
              <a:xfrm>
                <a:off x="6852739" y="2958179"/>
                <a:ext cx="298831" cy="354850"/>
                <a:chOff x="2832230" y="3446601"/>
                <a:chExt cx="488141" cy="579647"/>
              </a:xfrm>
            </p:grpSpPr>
            <p:sp>
              <p:nvSpPr>
                <p:cNvPr id="75" name="Rectangle 21">
                  <a:extLst>
                    <a:ext uri="{FF2B5EF4-FFF2-40B4-BE49-F238E27FC236}">
                      <a16:creationId xmlns:a16="http://schemas.microsoft.com/office/drawing/2014/main" id="{5AA8442C-7C56-49A8-8393-D2A1A9CBB2EC}"/>
                    </a:ext>
                  </a:extLst>
                </p:cNvPr>
                <p:cNvSpPr/>
                <p:nvPr/>
              </p:nvSpPr>
              <p:spPr bwMode="auto">
                <a:xfrm>
                  <a:off x="2832230" y="3446601"/>
                  <a:ext cx="488141" cy="579647"/>
                </a:xfrm>
                <a:prstGeom prst="rect">
                  <a:avLst/>
                </a:prstGeom>
                <a:solidFill>
                  <a:schemeClr val="bg1"/>
                </a:solidFill>
                <a:ln w="12700" cap="flat" cmpd="sng" algn="ctr">
                  <a:solidFill>
                    <a:srgbClr val="8BBC07"/>
                  </a:solidFill>
                  <a:prstDash val="solid"/>
                  <a:miter lim="800000"/>
                  <a:headEnd type="none" w="sm" len="sm"/>
                  <a:tailEnd type="none" w="sm" len="sm"/>
                </a:ln>
                <a:effectLst/>
                <a:extLst/>
              </p:spPr>
              <p:txBody>
                <a:bodyPr wrap="none" rtlCol="0" anchor="ctr"/>
                <a:lstStyle/>
                <a:p>
                  <a:pPr algn="ctr" defTabSz="725783">
                    <a:defRPr/>
                  </a:pPr>
                  <a:endParaRPr lang="en-US" sz="1013" kern="0">
                    <a:solidFill>
                      <a:srgbClr val="8BBC07"/>
                    </a:solidFill>
                    <a:latin typeface="Arial" charset="0"/>
                    <a:ea typeface="ＭＳ Ｐゴシック" charset="0"/>
                  </a:endParaRPr>
                </a:p>
              </p:txBody>
            </p:sp>
            <p:grpSp>
              <p:nvGrpSpPr>
                <p:cNvPr id="76" name="Group 75">
                  <a:extLst>
                    <a:ext uri="{FF2B5EF4-FFF2-40B4-BE49-F238E27FC236}">
                      <a16:creationId xmlns:a16="http://schemas.microsoft.com/office/drawing/2014/main" id="{1EEAB1F9-4A92-475C-B037-0D9C41BD4611}"/>
                    </a:ext>
                  </a:extLst>
                </p:cNvPr>
                <p:cNvGrpSpPr/>
                <p:nvPr/>
              </p:nvGrpSpPr>
              <p:grpSpPr>
                <a:xfrm>
                  <a:off x="2916341" y="3529577"/>
                  <a:ext cx="335262" cy="496671"/>
                  <a:chOff x="5843723" y="3528335"/>
                  <a:chExt cx="854439" cy="1265802"/>
                </a:xfrm>
              </p:grpSpPr>
              <p:sp>
                <p:nvSpPr>
                  <p:cNvPr id="77" name="Rounded Rectangle 3">
                    <a:extLst>
                      <a:ext uri="{FF2B5EF4-FFF2-40B4-BE49-F238E27FC236}">
                        <a16:creationId xmlns:a16="http://schemas.microsoft.com/office/drawing/2014/main" id="{7E2A4249-9378-4C1E-81D8-55E240A1BA3E}"/>
                      </a:ext>
                    </a:extLst>
                  </p:cNvPr>
                  <p:cNvSpPr/>
                  <p:nvPr/>
                </p:nvSpPr>
                <p:spPr>
                  <a:xfrm>
                    <a:off x="5843723" y="4195781"/>
                    <a:ext cx="854439" cy="598356"/>
                  </a:xfrm>
                  <a:custGeom>
                    <a:avLst/>
                    <a:gdLst>
                      <a:gd name="connsiteX0" fmla="*/ 0 w 854439"/>
                      <a:gd name="connsiteY0" fmla="*/ 142409 h 854439"/>
                      <a:gd name="connsiteX1" fmla="*/ 142409 w 854439"/>
                      <a:gd name="connsiteY1" fmla="*/ 0 h 854439"/>
                      <a:gd name="connsiteX2" fmla="*/ 712030 w 854439"/>
                      <a:gd name="connsiteY2" fmla="*/ 0 h 854439"/>
                      <a:gd name="connsiteX3" fmla="*/ 854439 w 854439"/>
                      <a:gd name="connsiteY3" fmla="*/ 142409 h 854439"/>
                      <a:gd name="connsiteX4" fmla="*/ 854439 w 854439"/>
                      <a:gd name="connsiteY4" fmla="*/ 712030 h 854439"/>
                      <a:gd name="connsiteX5" fmla="*/ 712030 w 854439"/>
                      <a:gd name="connsiteY5" fmla="*/ 854439 h 854439"/>
                      <a:gd name="connsiteX6" fmla="*/ 142409 w 854439"/>
                      <a:gd name="connsiteY6" fmla="*/ 854439 h 854439"/>
                      <a:gd name="connsiteX7" fmla="*/ 0 w 854439"/>
                      <a:gd name="connsiteY7" fmla="*/ 712030 h 854439"/>
                      <a:gd name="connsiteX8" fmla="*/ 0 w 854439"/>
                      <a:gd name="connsiteY8" fmla="*/ 142409 h 854439"/>
                      <a:gd name="connsiteX0" fmla="*/ 0 w 854439"/>
                      <a:gd name="connsiteY0" fmla="*/ 142409 h 854439"/>
                      <a:gd name="connsiteX1" fmla="*/ 142409 w 854439"/>
                      <a:gd name="connsiteY1" fmla="*/ 0 h 854439"/>
                      <a:gd name="connsiteX2" fmla="*/ 712030 w 854439"/>
                      <a:gd name="connsiteY2" fmla="*/ 0 h 854439"/>
                      <a:gd name="connsiteX3" fmla="*/ 854439 w 854439"/>
                      <a:gd name="connsiteY3" fmla="*/ 142409 h 854439"/>
                      <a:gd name="connsiteX4" fmla="*/ 854439 w 854439"/>
                      <a:gd name="connsiteY4" fmla="*/ 712030 h 854439"/>
                      <a:gd name="connsiteX5" fmla="*/ 712030 w 854439"/>
                      <a:gd name="connsiteY5" fmla="*/ 854439 h 854439"/>
                      <a:gd name="connsiteX6" fmla="*/ 142409 w 854439"/>
                      <a:gd name="connsiteY6" fmla="*/ 854439 h 854439"/>
                      <a:gd name="connsiteX7" fmla="*/ 0 w 854439"/>
                      <a:gd name="connsiteY7" fmla="*/ 712030 h 854439"/>
                      <a:gd name="connsiteX8" fmla="*/ 0 w 854439"/>
                      <a:gd name="connsiteY8" fmla="*/ 142409 h 854439"/>
                      <a:gd name="connsiteX0" fmla="*/ 0 w 854439"/>
                      <a:gd name="connsiteY0" fmla="*/ 142409 h 854439"/>
                      <a:gd name="connsiteX1" fmla="*/ 142409 w 854439"/>
                      <a:gd name="connsiteY1" fmla="*/ 0 h 854439"/>
                      <a:gd name="connsiteX2" fmla="*/ 712030 w 854439"/>
                      <a:gd name="connsiteY2" fmla="*/ 0 h 854439"/>
                      <a:gd name="connsiteX3" fmla="*/ 854439 w 854439"/>
                      <a:gd name="connsiteY3" fmla="*/ 142409 h 854439"/>
                      <a:gd name="connsiteX4" fmla="*/ 854439 w 854439"/>
                      <a:gd name="connsiteY4" fmla="*/ 712030 h 854439"/>
                      <a:gd name="connsiteX5" fmla="*/ 712030 w 854439"/>
                      <a:gd name="connsiteY5" fmla="*/ 854439 h 854439"/>
                      <a:gd name="connsiteX6" fmla="*/ 142409 w 854439"/>
                      <a:gd name="connsiteY6" fmla="*/ 854439 h 854439"/>
                      <a:gd name="connsiteX7" fmla="*/ 0 w 854439"/>
                      <a:gd name="connsiteY7" fmla="*/ 712030 h 854439"/>
                      <a:gd name="connsiteX8" fmla="*/ 0 w 854439"/>
                      <a:gd name="connsiteY8" fmla="*/ 142409 h 854439"/>
                      <a:gd name="connsiteX0" fmla="*/ 0 w 854439"/>
                      <a:gd name="connsiteY0" fmla="*/ 142409 h 854439"/>
                      <a:gd name="connsiteX1" fmla="*/ 142409 w 854439"/>
                      <a:gd name="connsiteY1" fmla="*/ 0 h 854439"/>
                      <a:gd name="connsiteX2" fmla="*/ 712030 w 854439"/>
                      <a:gd name="connsiteY2" fmla="*/ 0 h 854439"/>
                      <a:gd name="connsiteX3" fmla="*/ 854439 w 854439"/>
                      <a:gd name="connsiteY3" fmla="*/ 142409 h 854439"/>
                      <a:gd name="connsiteX4" fmla="*/ 854439 w 854439"/>
                      <a:gd name="connsiteY4" fmla="*/ 712030 h 854439"/>
                      <a:gd name="connsiteX5" fmla="*/ 712030 w 854439"/>
                      <a:gd name="connsiteY5" fmla="*/ 854439 h 854439"/>
                      <a:gd name="connsiteX6" fmla="*/ 142409 w 854439"/>
                      <a:gd name="connsiteY6" fmla="*/ 854439 h 854439"/>
                      <a:gd name="connsiteX7" fmla="*/ 0 w 854439"/>
                      <a:gd name="connsiteY7" fmla="*/ 712030 h 854439"/>
                      <a:gd name="connsiteX8" fmla="*/ 0 w 854439"/>
                      <a:gd name="connsiteY8" fmla="*/ 142409 h 854439"/>
                      <a:gd name="connsiteX0" fmla="*/ 0 w 854439"/>
                      <a:gd name="connsiteY0" fmla="*/ 142409 h 854439"/>
                      <a:gd name="connsiteX1" fmla="*/ 142409 w 854439"/>
                      <a:gd name="connsiteY1" fmla="*/ 0 h 854439"/>
                      <a:gd name="connsiteX2" fmla="*/ 712030 w 854439"/>
                      <a:gd name="connsiteY2" fmla="*/ 0 h 854439"/>
                      <a:gd name="connsiteX3" fmla="*/ 854439 w 854439"/>
                      <a:gd name="connsiteY3" fmla="*/ 142409 h 854439"/>
                      <a:gd name="connsiteX4" fmla="*/ 854439 w 854439"/>
                      <a:gd name="connsiteY4" fmla="*/ 712030 h 854439"/>
                      <a:gd name="connsiteX5" fmla="*/ 712030 w 854439"/>
                      <a:gd name="connsiteY5" fmla="*/ 854439 h 854439"/>
                      <a:gd name="connsiteX6" fmla="*/ 142409 w 854439"/>
                      <a:gd name="connsiteY6" fmla="*/ 854439 h 854439"/>
                      <a:gd name="connsiteX7" fmla="*/ 0 w 854439"/>
                      <a:gd name="connsiteY7" fmla="*/ 712030 h 854439"/>
                      <a:gd name="connsiteX8" fmla="*/ 0 w 854439"/>
                      <a:gd name="connsiteY8" fmla="*/ 142409 h 854439"/>
                      <a:gd name="connsiteX0" fmla="*/ 0 w 854439"/>
                      <a:gd name="connsiteY0" fmla="*/ 142409 h 854439"/>
                      <a:gd name="connsiteX1" fmla="*/ 142409 w 854439"/>
                      <a:gd name="connsiteY1" fmla="*/ 0 h 854439"/>
                      <a:gd name="connsiteX2" fmla="*/ 712030 w 854439"/>
                      <a:gd name="connsiteY2" fmla="*/ 0 h 854439"/>
                      <a:gd name="connsiteX3" fmla="*/ 854439 w 854439"/>
                      <a:gd name="connsiteY3" fmla="*/ 142409 h 854439"/>
                      <a:gd name="connsiteX4" fmla="*/ 854439 w 854439"/>
                      <a:gd name="connsiteY4" fmla="*/ 712030 h 854439"/>
                      <a:gd name="connsiteX5" fmla="*/ 712030 w 854439"/>
                      <a:gd name="connsiteY5" fmla="*/ 854439 h 854439"/>
                      <a:gd name="connsiteX6" fmla="*/ 142409 w 854439"/>
                      <a:gd name="connsiteY6" fmla="*/ 854439 h 854439"/>
                      <a:gd name="connsiteX7" fmla="*/ 0 w 854439"/>
                      <a:gd name="connsiteY7" fmla="*/ 712030 h 854439"/>
                      <a:gd name="connsiteX8" fmla="*/ 0 w 854439"/>
                      <a:gd name="connsiteY8" fmla="*/ 142409 h 854439"/>
                      <a:gd name="connsiteX0" fmla="*/ 0 w 854439"/>
                      <a:gd name="connsiteY0" fmla="*/ 142409 h 854439"/>
                      <a:gd name="connsiteX1" fmla="*/ 142409 w 854439"/>
                      <a:gd name="connsiteY1" fmla="*/ 0 h 854439"/>
                      <a:gd name="connsiteX2" fmla="*/ 712030 w 854439"/>
                      <a:gd name="connsiteY2" fmla="*/ 0 h 854439"/>
                      <a:gd name="connsiteX3" fmla="*/ 854439 w 854439"/>
                      <a:gd name="connsiteY3" fmla="*/ 142409 h 854439"/>
                      <a:gd name="connsiteX4" fmla="*/ 854439 w 854439"/>
                      <a:gd name="connsiteY4" fmla="*/ 712030 h 854439"/>
                      <a:gd name="connsiteX5" fmla="*/ 712030 w 854439"/>
                      <a:gd name="connsiteY5" fmla="*/ 854439 h 854439"/>
                      <a:gd name="connsiteX6" fmla="*/ 142409 w 854439"/>
                      <a:gd name="connsiteY6" fmla="*/ 854439 h 854439"/>
                      <a:gd name="connsiteX7" fmla="*/ 0 w 854439"/>
                      <a:gd name="connsiteY7" fmla="*/ 712030 h 854439"/>
                      <a:gd name="connsiteX8" fmla="*/ 0 w 854439"/>
                      <a:gd name="connsiteY8" fmla="*/ 142409 h 854439"/>
                      <a:gd name="connsiteX0" fmla="*/ 0 w 854439"/>
                      <a:gd name="connsiteY0" fmla="*/ 142409 h 854439"/>
                      <a:gd name="connsiteX1" fmla="*/ 142409 w 854439"/>
                      <a:gd name="connsiteY1" fmla="*/ 0 h 854439"/>
                      <a:gd name="connsiteX2" fmla="*/ 712030 w 854439"/>
                      <a:gd name="connsiteY2" fmla="*/ 0 h 854439"/>
                      <a:gd name="connsiteX3" fmla="*/ 854439 w 854439"/>
                      <a:gd name="connsiteY3" fmla="*/ 142409 h 854439"/>
                      <a:gd name="connsiteX4" fmla="*/ 854439 w 854439"/>
                      <a:gd name="connsiteY4" fmla="*/ 712030 h 854439"/>
                      <a:gd name="connsiteX5" fmla="*/ 712030 w 854439"/>
                      <a:gd name="connsiteY5" fmla="*/ 854439 h 854439"/>
                      <a:gd name="connsiteX6" fmla="*/ 142409 w 854439"/>
                      <a:gd name="connsiteY6" fmla="*/ 854439 h 854439"/>
                      <a:gd name="connsiteX7" fmla="*/ 0 w 854439"/>
                      <a:gd name="connsiteY7" fmla="*/ 712030 h 854439"/>
                      <a:gd name="connsiteX8" fmla="*/ 0 w 854439"/>
                      <a:gd name="connsiteY8" fmla="*/ 142409 h 854439"/>
                      <a:gd name="connsiteX0" fmla="*/ 0 w 854439"/>
                      <a:gd name="connsiteY0" fmla="*/ 142409 h 854439"/>
                      <a:gd name="connsiteX1" fmla="*/ 142409 w 854439"/>
                      <a:gd name="connsiteY1" fmla="*/ 0 h 854439"/>
                      <a:gd name="connsiteX2" fmla="*/ 712030 w 854439"/>
                      <a:gd name="connsiteY2" fmla="*/ 0 h 854439"/>
                      <a:gd name="connsiteX3" fmla="*/ 854439 w 854439"/>
                      <a:gd name="connsiteY3" fmla="*/ 142409 h 854439"/>
                      <a:gd name="connsiteX4" fmla="*/ 854439 w 854439"/>
                      <a:gd name="connsiteY4" fmla="*/ 712030 h 854439"/>
                      <a:gd name="connsiteX5" fmla="*/ 142409 w 854439"/>
                      <a:gd name="connsiteY5" fmla="*/ 854439 h 854439"/>
                      <a:gd name="connsiteX6" fmla="*/ 0 w 854439"/>
                      <a:gd name="connsiteY6" fmla="*/ 712030 h 854439"/>
                      <a:gd name="connsiteX7" fmla="*/ 0 w 854439"/>
                      <a:gd name="connsiteY7" fmla="*/ 142409 h 854439"/>
                      <a:gd name="connsiteX0" fmla="*/ 0 w 854439"/>
                      <a:gd name="connsiteY0" fmla="*/ 142409 h 712030"/>
                      <a:gd name="connsiteX1" fmla="*/ 142409 w 854439"/>
                      <a:gd name="connsiteY1" fmla="*/ 0 h 712030"/>
                      <a:gd name="connsiteX2" fmla="*/ 712030 w 854439"/>
                      <a:gd name="connsiteY2" fmla="*/ 0 h 712030"/>
                      <a:gd name="connsiteX3" fmla="*/ 854439 w 854439"/>
                      <a:gd name="connsiteY3" fmla="*/ 142409 h 712030"/>
                      <a:gd name="connsiteX4" fmla="*/ 854439 w 854439"/>
                      <a:gd name="connsiteY4" fmla="*/ 712030 h 712030"/>
                      <a:gd name="connsiteX5" fmla="*/ 0 w 854439"/>
                      <a:gd name="connsiteY5" fmla="*/ 712030 h 712030"/>
                      <a:gd name="connsiteX6" fmla="*/ 0 w 854439"/>
                      <a:gd name="connsiteY6" fmla="*/ 142409 h 71203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854439" h="712030">
                        <a:moveTo>
                          <a:pt x="0" y="142409"/>
                        </a:moveTo>
                        <a:cubicBezTo>
                          <a:pt x="0" y="63759"/>
                          <a:pt x="63759" y="0"/>
                          <a:pt x="142409" y="0"/>
                        </a:cubicBezTo>
                        <a:lnTo>
                          <a:pt x="712030" y="0"/>
                        </a:lnTo>
                        <a:cubicBezTo>
                          <a:pt x="790680" y="0"/>
                          <a:pt x="854439" y="63759"/>
                          <a:pt x="854439" y="142409"/>
                        </a:cubicBezTo>
                        <a:lnTo>
                          <a:pt x="854439" y="712030"/>
                        </a:lnTo>
                        <a:lnTo>
                          <a:pt x="0" y="712030"/>
                        </a:lnTo>
                        <a:lnTo>
                          <a:pt x="0" y="142409"/>
                        </a:lnTo>
                        <a:close/>
                      </a:path>
                    </a:pathLst>
                  </a:custGeom>
                  <a:solidFill>
                    <a:schemeClr val="accent1"/>
                  </a:solidFill>
                  <a:ln w="12700" cmpd="sng">
                    <a:solidFill>
                      <a:srgbClr val="8BBC07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defTabSz="725783">
                      <a:defRPr/>
                    </a:pPr>
                    <a:endParaRPr lang="en-US" sz="1013" kern="0">
                      <a:solidFill>
                        <a:srgbClr val="8BBC07"/>
                      </a:solidFill>
                      <a:latin typeface="Arial"/>
                    </a:endParaRPr>
                  </a:p>
                </p:txBody>
              </p:sp>
              <p:sp>
                <p:nvSpPr>
                  <p:cNvPr id="78" name="Oval 77">
                    <a:extLst>
                      <a:ext uri="{FF2B5EF4-FFF2-40B4-BE49-F238E27FC236}">
                        <a16:creationId xmlns:a16="http://schemas.microsoft.com/office/drawing/2014/main" id="{5D08C6FA-5B0A-48EC-B880-920B250F612B}"/>
                      </a:ext>
                    </a:extLst>
                  </p:cNvPr>
                  <p:cNvSpPr/>
                  <p:nvPr/>
                </p:nvSpPr>
                <p:spPr>
                  <a:xfrm>
                    <a:off x="6016979" y="3528335"/>
                    <a:ext cx="507932" cy="507934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12700">
                    <a:solidFill>
                      <a:srgbClr val="8BBC07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51434" tIns="25718" rIns="51434" bIns="25718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 defTabSz="725783">
                      <a:defRPr/>
                    </a:pPr>
                    <a:endParaRPr lang="en-US" sz="1013" kern="0">
                      <a:solidFill>
                        <a:srgbClr val="8BBC07"/>
                      </a:solidFill>
                      <a:latin typeface="Arial"/>
                    </a:endParaRPr>
                  </a:p>
                </p:txBody>
              </p:sp>
            </p:grpSp>
          </p:grpSp>
        </p:grp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D6B105F1-C917-44E8-A535-6E9DE4A1BF7C}"/>
              </a:ext>
            </a:extLst>
          </p:cNvPr>
          <p:cNvGrpSpPr/>
          <p:nvPr/>
        </p:nvGrpSpPr>
        <p:grpSpPr>
          <a:xfrm>
            <a:off x="5998483" y="2678694"/>
            <a:ext cx="1117615" cy="1090394"/>
            <a:chOff x="4181077" y="2870805"/>
            <a:chExt cx="1408078" cy="1373784"/>
          </a:xfrm>
        </p:grpSpPr>
        <p:sp>
          <p:nvSpPr>
            <p:cNvPr id="82" name="Freihandform 61">
              <a:extLst>
                <a:ext uri="{FF2B5EF4-FFF2-40B4-BE49-F238E27FC236}">
                  <a16:creationId xmlns:a16="http://schemas.microsoft.com/office/drawing/2014/main" id="{81AA05B0-9547-4188-8431-2FCBDA17F9B3}"/>
                </a:ext>
              </a:extLst>
            </p:cNvPr>
            <p:cNvSpPr/>
            <p:nvPr/>
          </p:nvSpPr>
          <p:spPr>
            <a:xfrm>
              <a:off x="4264650" y="2870805"/>
              <a:ext cx="1242494" cy="838891"/>
            </a:xfrm>
            <a:custGeom>
              <a:avLst/>
              <a:gdLst>
                <a:gd name="connsiteX0" fmla="*/ 391583 w 2148416"/>
                <a:gd name="connsiteY0" fmla="*/ 1407583 h 1407583"/>
                <a:gd name="connsiteX1" fmla="*/ 1778000 w 2148416"/>
                <a:gd name="connsiteY1" fmla="*/ 1397000 h 1407583"/>
                <a:gd name="connsiteX2" fmla="*/ 2148416 w 2148416"/>
                <a:gd name="connsiteY2" fmla="*/ 952500 h 1407583"/>
                <a:gd name="connsiteX3" fmla="*/ 1756833 w 2148416"/>
                <a:gd name="connsiteY3" fmla="*/ 508000 h 1407583"/>
                <a:gd name="connsiteX4" fmla="*/ 1344083 w 2148416"/>
                <a:gd name="connsiteY4" fmla="*/ 0 h 1407583"/>
                <a:gd name="connsiteX5" fmla="*/ 740833 w 2148416"/>
                <a:gd name="connsiteY5" fmla="*/ 211667 h 1407583"/>
                <a:gd name="connsiteX6" fmla="*/ 486833 w 2148416"/>
                <a:gd name="connsiteY6" fmla="*/ 222250 h 1407583"/>
                <a:gd name="connsiteX7" fmla="*/ 338666 w 2148416"/>
                <a:gd name="connsiteY7" fmla="*/ 508000 h 1407583"/>
                <a:gd name="connsiteX8" fmla="*/ 0 w 2148416"/>
                <a:gd name="connsiteY8" fmla="*/ 994833 h 1407583"/>
                <a:gd name="connsiteX9" fmla="*/ 391583 w 2148416"/>
                <a:gd name="connsiteY9" fmla="*/ 1407583 h 1407583"/>
                <a:gd name="connsiteX0" fmla="*/ 391583 w 2148416"/>
                <a:gd name="connsiteY0" fmla="*/ 1414659 h 1414659"/>
                <a:gd name="connsiteX1" fmla="*/ 1778000 w 2148416"/>
                <a:gd name="connsiteY1" fmla="*/ 1404076 h 1414659"/>
                <a:gd name="connsiteX2" fmla="*/ 2148416 w 2148416"/>
                <a:gd name="connsiteY2" fmla="*/ 959576 h 1414659"/>
                <a:gd name="connsiteX3" fmla="*/ 1756833 w 2148416"/>
                <a:gd name="connsiteY3" fmla="*/ 515076 h 1414659"/>
                <a:gd name="connsiteX4" fmla="*/ 1344083 w 2148416"/>
                <a:gd name="connsiteY4" fmla="*/ 7076 h 1414659"/>
                <a:gd name="connsiteX5" fmla="*/ 740833 w 2148416"/>
                <a:gd name="connsiteY5" fmla="*/ 218743 h 1414659"/>
                <a:gd name="connsiteX6" fmla="*/ 486833 w 2148416"/>
                <a:gd name="connsiteY6" fmla="*/ 229326 h 1414659"/>
                <a:gd name="connsiteX7" fmla="*/ 338666 w 2148416"/>
                <a:gd name="connsiteY7" fmla="*/ 515076 h 1414659"/>
                <a:gd name="connsiteX8" fmla="*/ 0 w 2148416"/>
                <a:gd name="connsiteY8" fmla="*/ 1001909 h 1414659"/>
                <a:gd name="connsiteX9" fmla="*/ 391583 w 2148416"/>
                <a:gd name="connsiteY9" fmla="*/ 1414659 h 1414659"/>
                <a:gd name="connsiteX0" fmla="*/ 391583 w 2148525"/>
                <a:gd name="connsiteY0" fmla="*/ 1414659 h 1414659"/>
                <a:gd name="connsiteX1" fmla="*/ 1778000 w 2148525"/>
                <a:gd name="connsiteY1" fmla="*/ 1404076 h 1414659"/>
                <a:gd name="connsiteX2" fmla="*/ 2148416 w 2148525"/>
                <a:gd name="connsiteY2" fmla="*/ 959576 h 1414659"/>
                <a:gd name="connsiteX3" fmla="*/ 1756833 w 2148525"/>
                <a:gd name="connsiteY3" fmla="*/ 515076 h 1414659"/>
                <a:gd name="connsiteX4" fmla="*/ 1344083 w 2148525"/>
                <a:gd name="connsiteY4" fmla="*/ 7076 h 1414659"/>
                <a:gd name="connsiteX5" fmla="*/ 740833 w 2148525"/>
                <a:gd name="connsiteY5" fmla="*/ 218743 h 1414659"/>
                <a:gd name="connsiteX6" fmla="*/ 486833 w 2148525"/>
                <a:gd name="connsiteY6" fmla="*/ 229326 h 1414659"/>
                <a:gd name="connsiteX7" fmla="*/ 338666 w 2148525"/>
                <a:gd name="connsiteY7" fmla="*/ 515076 h 1414659"/>
                <a:gd name="connsiteX8" fmla="*/ 0 w 2148525"/>
                <a:gd name="connsiteY8" fmla="*/ 1001909 h 1414659"/>
                <a:gd name="connsiteX9" fmla="*/ 391583 w 2148525"/>
                <a:gd name="connsiteY9" fmla="*/ 1414659 h 1414659"/>
                <a:gd name="connsiteX0" fmla="*/ 391583 w 2148525"/>
                <a:gd name="connsiteY0" fmla="*/ 1414659 h 1414659"/>
                <a:gd name="connsiteX1" fmla="*/ 1778000 w 2148525"/>
                <a:gd name="connsiteY1" fmla="*/ 1404076 h 1414659"/>
                <a:gd name="connsiteX2" fmla="*/ 2148416 w 2148525"/>
                <a:gd name="connsiteY2" fmla="*/ 959576 h 1414659"/>
                <a:gd name="connsiteX3" fmla="*/ 1756833 w 2148525"/>
                <a:gd name="connsiteY3" fmla="*/ 515076 h 1414659"/>
                <a:gd name="connsiteX4" fmla="*/ 1344083 w 2148525"/>
                <a:gd name="connsiteY4" fmla="*/ 7076 h 1414659"/>
                <a:gd name="connsiteX5" fmla="*/ 740833 w 2148525"/>
                <a:gd name="connsiteY5" fmla="*/ 218743 h 1414659"/>
                <a:gd name="connsiteX6" fmla="*/ 486833 w 2148525"/>
                <a:gd name="connsiteY6" fmla="*/ 229326 h 1414659"/>
                <a:gd name="connsiteX7" fmla="*/ 338666 w 2148525"/>
                <a:gd name="connsiteY7" fmla="*/ 515076 h 1414659"/>
                <a:gd name="connsiteX8" fmla="*/ 0 w 2148525"/>
                <a:gd name="connsiteY8" fmla="*/ 1001909 h 1414659"/>
                <a:gd name="connsiteX9" fmla="*/ 391583 w 2148525"/>
                <a:gd name="connsiteY9" fmla="*/ 1414659 h 1414659"/>
                <a:gd name="connsiteX0" fmla="*/ 391583 w 2148525"/>
                <a:gd name="connsiteY0" fmla="*/ 1414659 h 1414659"/>
                <a:gd name="connsiteX1" fmla="*/ 1778000 w 2148525"/>
                <a:gd name="connsiteY1" fmla="*/ 1404076 h 1414659"/>
                <a:gd name="connsiteX2" fmla="*/ 2148416 w 2148525"/>
                <a:gd name="connsiteY2" fmla="*/ 959576 h 1414659"/>
                <a:gd name="connsiteX3" fmla="*/ 1756833 w 2148525"/>
                <a:gd name="connsiteY3" fmla="*/ 515076 h 1414659"/>
                <a:gd name="connsiteX4" fmla="*/ 1344083 w 2148525"/>
                <a:gd name="connsiteY4" fmla="*/ 7076 h 1414659"/>
                <a:gd name="connsiteX5" fmla="*/ 740833 w 2148525"/>
                <a:gd name="connsiteY5" fmla="*/ 218743 h 1414659"/>
                <a:gd name="connsiteX6" fmla="*/ 486833 w 2148525"/>
                <a:gd name="connsiteY6" fmla="*/ 229326 h 1414659"/>
                <a:gd name="connsiteX7" fmla="*/ 338666 w 2148525"/>
                <a:gd name="connsiteY7" fmla="*/ 515076 h 1414659"/>
                <a:gd name="connsiteX8" fmla="*/ 0 w 2148525"/>
                <a:gd name="connsiteY8" fmla="*/ 1001909 h 1414659"/>
                <a:gd name="connsiteX9" fmla="*/ 391583 w 2148525"/>
                <a:gd name="connsiteY9" fmla="*/ 1414659 h 1414659"/>
                <a:gd name="connsiteX0" fmla="*/ 391583 w 2137957"/>
                <a:gd name="connsiteY0" fmla="*/ 1414659 h 1414659"/>
                <a:gd name="connsiteX1" fmla="*/ 1778000 w 2137957"/>
                <a:gd name="connsiteY1" fmla="*/ 1404076 h 1414659"/>
                <a:gd name="connsiteX2" fmla="*/ 2137833 w 2137957"/>
                <a:gd name="connsiteY2" fmla="*/ 864326 h 1414659"/>
                <a:gd name="connsiteX3" fmla="*/ 1756833 w 2137957"/>
                <a:gd name="connsiteY3" fmla="*/ 515076 h 1414659"/>
                <a:gd name="connsiteX4" fmla="*/ 1344083 w 2137957"/>
                <a:gd name="connsiteY4" fmla="*/ 7076 h 1414659"/>
                <a:gd name="connsiteX5" fmla="*/ 740833 w 2137957"/>
                <a:gd name="connsiteY5" fmla="*/ 218743 h 1414659"/>
                <a:gd name="connsiteX6" fmla="*/ 486833 w 2137957"/>
                <a:gd name="connsiteY6" fmla="*/ 229326 h 1414659"/>
                <a:gd name="connsiteX7" fmla="*/ 338666 w 2137957"/>
                <a:gd name="connsiteY7" fmla="*/ 515076 h 1414659"/>
                <a:gd name="connsiteX8" fmla="*/ 0 w 2137957"/>
                <a:gd name="connsiteY8" fmla="*/ 1001909 h 1414659"/>
                <a:gd name="connsiteX9" fmla="*/ 391583 w 2137957"/>
                <a:gd name="connsiteY9" fmla="*/ 1414659 h 1414659"/>
                <a:gd name="connsiteX0" fmla="*/ 391583 w 2137957"/>
                <a:gd name="connsiteY0" fmla="*/ 1414659 h 1414659"/>
                <a:gd name="connsiteX1" fmla="*/ 1778000 w 2137957"/>
                <a:gd name="connsiteY1" fmla="*/ 1404076 h 1414659"/>
                <a:gd name="connsiteX2" fmla="*/ 2137833 w 2137957"/>
                <a:gd name="connsiteY2" fmla="*/ 917242 h 1414659"/>
                <a:gd name="connsiteX3" fmla="*/ 1756833 w 2137957"/>
                <a:gd name="connsiteY3" fmla="*/ 515076 h 1414659"/>
                <a:gd name="connsiteX4" fmla="*/ 1344083 w 2137957"/>
                <a:gd name="connsiteY4" fmla="*/ 7076 h 1414659"/>
                <a:gd name="connsiteX5" fmla="*/ 740833 w 2137957"/>
                <a:gd name="connsiteY5" fmla="*/ 218743 h 1414659"/>
                <a:gd name="connsiteX6" fmla="*/ 486833 w 2137957"/>
                <a:gd name="connsiteY6" fmla="*/ 229326 h 1414659"/>
                <a:gd name="connsiteX7" fmla="*/ 338666 w 2137957"/>
                <a:gd name="connsiteY7" fmla="*/ 515076 h 1414659"/>
                <a:gd name="connsiteX8" fmla="*/ 0 w 2137957"/>
                <a:gd name="connsiteY8" fmla="*/ 1001909 h 1414659"/>
                <a:gd name="connsiteX9" fmla="*/ 391583 w 2137957"/>
                <a:gd name="connsiteY9" fmla="*/ 1414659 h 1414659"/>
                <a:gd name="connsiteX0" fmla="*/ 391583 w 2137957"/>
                <a:gd name="connsiteY0" fmla="*/ 1423391 h 1423391"/>
                <a:gd name="connsiteX1" fmla="*/ 1778000 w 2137957"/>
                <a:gd name="connsiteY1" fmla="*/ 1412808 h 1423391"/>
                <a:gd name="connsiteX2" fmla="*/ 2137833 w 2137957"/>
                <a:gd name="connsiteY2" fmla="*/ 925974 h 1423391"/>
                <a:gd name="connsiteX3" fmla="*/ 1756833 w 2137957"/>
                <a:gd name="connsiteY3" fmla="*/ 523808 h 1423391"/>
                <a:gd name="connsiteX4" fmla="*/ 1344083 w 2137957"/>
                <a:gd name="connsiteY4" fmla="*/ 15808 h 1423391"/>
                <a:gd name="connsiteX5" fmla="*/ 740833 w 2137957"/>
                <a:gd name="connsiteY5" fmla="*/ 227475 h 1423391"/>
                <a:gd name="connsiteX6" fmla="*/ 486833 w 2137957"/>
                <a:gd name="connsiteY6" fmla="*/ 238058 h 1423391"/>
                <a:gd name="connsiteX7" fmla="*/ 338666 w 2137957"/>
                <a:gd name="connsiteY7" fmla="*/ 523808 h 1423391"/>
                <a:gd name="connsiteX8" fmla="*/ 0 w 2137957"/>
                <a:gd name="connsiteY8" fmla="*/ 1010641 h 1423391"/>
                <a:gd name="connsiteX9" fmla="*/ 391583 w 2137957"/>
                <a:gd name="connsiteY9" fmla="*/ 1423391 h 1423391"/>
                <a:gd name="connsiteX0" fmla="*/ 391583 w 2137957"/>
                <a:gd name="connsiteY0" fmla="*/ 1393411 h 1393411"/>
                <a:gd name="connsiteX1" fmla="*/ 1778000 w 2137957"/>
                <a:gd name="connsiteY1" fmla="*/ 1382828 h 1393411"/>
                <a:gd name="connsiteX2" fmla="*/ 2137833 w 2137957"/>
                <a:gd name="connsiteY2" fmla="*/ 895994 h 1393411"/>
                <a:gd name="connsiteX3" fmla="*/ 1756833 w 2137957"/>
                <a:gd name="connsiteY3" fmla="*/ 493828 h 1393411"/>
                <a:gd name="connsiteX4" fmla="*/ 1375833 w 2137957"/>
                <a:gd name="connsiteY4" fmla="*/ 17578 h 1393411"/>
                <a:gd name="connsiteX5" fmla="*/ 740833 w 2137957"/>
                <a:gd name="connsiteY5" fmla="*/ 197495 h 1393411"/>
                <a:gd name="connsiteX6" fmla="*/ 486833 w 2137957"/>
                <a:gd name="connsiteY6" fmla="*/ 208078 h 1393411"/>
                <a:gd name="connsiteX7" fmla="*/ 338666 w 2137957"/>
                <a:gd name="connsiteY7" fmla="*/ 493828 h 1393411"/>
                <a:gd name="connsiteX8" fmla="*/ 0 w 2137957"/>
                <a:gd name="connsiteY8" fmla="*/ 980661 h 1393411"/>
                <a:gd name="connsiteX9" fmla="*/ 391583 w 2137957"/>
                <a:gd name="connsiteY9" fmla="*/ 1393411 h 1393411"/>
                <a:gd name="connsiteX0" fmla="*/ 391583 w 2137957"/>
                <a:gd name="connsiteY0" fmla="*/ 1400611 h 1400611"/>
                <a:gd name="connsiteX1" fmla="*/ 1778000 w 2137957"/>
                <a:gd name="connsiteY1" fmla="*/ 1390028 h 1400611"/>
                <a:gd name="connsiteX2" fmla="*/ 2137833 w 2137957"/>
                <a:gd name="connsiteY2" fmla="*/ 903194 h 1400611"/>
                <a:gd name="connsiteX3" fmla="*/ 1756833 w 2137957"/>
                <a:gd name="connsiteY3" fmla="*/ 501028 h 1400611"/>
                <a:gd name="connsiteX4" fmla="*/ 1375833 w 2137957"/>
                <a:gd name="connsiteY4" fmla="*/ 24778 h 1400611"/>
                <a:gd name="connsiteX5" fmla="*/ 740833 w 2137957"/>
                <a:gd name="connsiteY5" fmla="*/ 204695 h 1400611"/>
                <a:gd name="connsiteX6" fmla="*/ 486833 w 2137957"/>
                <a:gd name="connsiteY6" fmla="*/ 215278 h 1400611"/>
                <a:gd name="connsiteX7" fmla="*/ 338666 w 2137957"/>
                <a:gd name="connsiteY7" fmla="*/ 501028 h 1400611"/>
                <a:gd name="connsiteX8" fmla="*/ 0 w 2137957"/>
                <a:gd name="connsiteY8" fmla="*/ 987861 h 1400611"/>
                <a:gd name="connsiteX9" fmla="*/ 391583 w 2137957"/>
                <a:gd name="connsiteY9" fmla="*/ 1400611 h 1400611"/>
                <a:gd name="connsiteX0" fmla="*/ 391583 w 2137957"/>
                <a:gd name="connsiteY0" fmla="*/ 1400611 h 1400611"/>
                <a:gd name="connsiteX1" fmla="*/ 1778000 w 2137957"/>
                <a:gd name="connsiteY1" fmla="*/ 1390028 h 1400611"/>
                <a:gd name="connsiteX2" fmla="*/ 2137833 w 2137957"/>
                <a:gd name="connsiteY2" fmla="*/ 903194 h 1400611"/>
                <a:gd name="connsiteX3" fmla="*/ 1756833 w 2137957"/>
                <a:gd name="connsiteY3" fmla="*/ 501028 h 1400611"/>
                <a:gd name="connsiteX4" fmla="*/ 1375833 w 2137957"/>
                <a:gd name="connsiteY4" fmla="*/ 24778 h 1400611"/>
                <a:gd name="connsiteX5" fmla="*/ 740833 w 2137957"/>
                <a:gd name="connsiteY5" fmla="*/ 204695 h 1400611"/>
                <a:gd name="connsiteX6" fmla="*/ 486833 w 2137957"/>
                <a:gd name="connsiteY6" fmla="*/ 215278 h 1400611"/>
                <a:gd name="connsiteX7" fmla="*/ 338666 w 2137957"/>
                <a:gd name="connsiteY7" fmla="*/ 501028 h 1400611"/>
                <a:gd name="connsiteX8" fmla="*/ 0 w 2137957"/>
                <a:gd name="connsiteY8" fmla="*/ 987861 h 1400611"/>
                <a:gd name="connsiteX9" fmla="*/ 391583 w 2137957"/>
                <a:gd name="connsiteY9" fmla="*/ 1400611 h 1400611"/>
                <a:gd name="connsiteX0" fmla="*/ 391583 w 2137957"/>
                <a:gd name="connsiteY0" fmla="*/ 1400611 h 1400611"/>
                <a:gd name="connsiteX1" fmla="*/ 1778000 w 2137957"/>
                <a:gd name="connsiteY1" fmla="*/ 1390028 h 1400611"/>
                <a:gd name="connsiteX2" fmla="*/ 2137833 w 2137957"/>
                <a:gd name="connsiteY2" fmla="*/ 903194 h 1400611"/>
                <a:gd name="connsiteX3" fmla="*/ 1756833 w 2137957"/>
                <a:gd name="connsiteY3" fmla="*/ 501028 h 1400611"/>
                <a:gd name="connsiteX4" fmla="*/ 1375833 w 2137957"/>
                <a:gd name="connsiteY4" fmla="*/ 24778 h 1400611"/>
                <a:gd name="connsiteX5" fmla="*/ 740833 w 2137957"/>
                <a:gd name="connsiteY5" fmla="*/ 204695 h 1400611"/>
                <a:gd name="connsiteX6" fmla="*/ 486833 w 2137957"/>
                <a:gd name="connsiteY6" fmla="*/ 215278 h 1400611"/>
                <a:gd name="connsiteX7" fmla="*/ 338666 w 2137957"/>
                <a:gd name="connsiteY7" fmla="*/ 501028 h 1400611"/>
                <a:gd name="connsiteX8" fmla="*/ 0 w 2137957"/>
                <a:gd name="connsiteY8" fmla="*/ 987861 h 1400611"/>
                <a:gd name="connsiteX9" fmla="*/ 391583 w 2137957"/>
                <a:gd name="connsiteY9" fmla="*/ 1400611 h 1400611"/>
                <a:gd name="connsiteX0" fmla="*/ 391583 w 2137957"/>
                <a:gd name="connsiteY0" fmla="*/ 1400611 h 1400611"/>
                <a:gd name="connsiteX1" fmla="*/ 1778000 w 2137957"/>
                <a:gd name="connsiteY1" fmla="*/ 1390028 h 1400611"/>
                <a:gd name="connsiteX2" fmla="*/ 2137833 w 2137957"/>
                <a:gd name="connsiteY2" fmla="*/ 903194 h 1400611"/>
                <a:gd name="connsiteX3" fmla="*/ 1756833 w 2137957"/>
                <a:gd name="connsiteY3" fmla="*/ 501028 h 1400611"/>
                <a:gd name="connsiteX4" fmla="*/ 1375833 w 2137957"/>
                <a:gd name="connsiteY4" fmla="*/ 24778 h 1400611"/>
                <a:gd name="connsiteX5" fmla="*/ 740833 w 2137957"/>
                <a:gd name="connsiteY5" fmla="*/ 204695 h 1400611"/>
                <a:gd name="connsiteX6" fmla="*/ 486833 w 2137957"/>
                <a:gd name="connsiteY6" fmla="*/ 215278 h 1400611"/>
                <a:gd name="connsiteX7" fmla="*/ 338666 w 2137957"/>
                <a:gd name="connsiteY7" fmla="*/ 501028 h 1400611"/>
                <a:gd name="connsiteX8" fmla="*/ 0 w 2137957"/>
                <a:gd name="connsiteY8" fmla="*/ 987861 h 1400611"/>
                <a:gd name="connsiteX9" fmla="*/ 391583 w 2137957"/>
                <a:gd name="connsiteY9" fmla="*/ 1400611 h 1400611"/>
                <a:gd name="connsiteX0" fmla="*/ 391583 w 2137957"/>
                <a:gd name="connsiteY0" fmla="*/ 1400611 h 1400611"/>
                <a:gd name="connsiteX1" fmla="*/ 1778000 w 2137957"/>
                <a:gd name="connsiteY1" fmla="*/ 1390028 h 1400611"/>
                <a:gd name="connsiteX2" fmla="*/ 2137833 w 2137957"/>
                <a:gd name="connsiteY2" fmla="*/ 903194 h 1400611"/>
                <a:gd name="connsiteX3" fmla="*/ 1756833 w 2137957"/>
                <a:gd name="connsiteY3" fmla="*/ 501028 h 1400611"/>
                <a:gd name="connsiteX4" fmla="*/ 1375833 w 2137957"/>
                <a:gd name="connsiteY4" fmla="*/ 24778 h 1400611"/>
                <a:gd name="connsiteX5" fmla="*/ 740833 w 2137957"/>
                <a:gd name="connsiteY5" fmla="*/ 204695 h 1400611"/>
                <a:gd name="connsiteX6" fmla="*/ 486833 w 2137957"/>
                <a:gd name="connsiteY6" fmla="*/ 215278 h 1400611"/>
                <a:gd name="connsiteX7" fmla="*/ 338666 w 2137957"/>
                <a:gd name="connsiteY7" fmla="*/ 501028 h 1400611"/>
                <a:gd name="connsiteX8" fmla="*/ 0 w 2137957"/>
                <a:gd name="connsiteY8" fmla="*/ 987861 h 1400611"/>
                <a:gd name="connsiteX9" fmla="*/ 391583 w 2137957"/>
                <a:gd name="connsiteY9" fmla="*/ 1400611 h 1400611"/>
                <a:gd name="connsiteX0" fmla="*/ 391583 w 2137957"/>
                <a:gd name="connsiteY0" fmla="*/ 1396691 h 1396691"/>
                <a:gd name="connsiteX1" fmla="*/ 1778000 w 2137957"/>
                <a:gd name="connsiteY1" fmla="*/ 1386108 h 1396691"/>
                <a:gd name="connsiteX2" fmla="*/ 2137833 w 2137957"/>
                <a:gd name="connsiteY2" fmla="*/ 899274 h 1396691"/>
                <a:gd name="connsiteX3" fmla="*/ 1756833 w 2137957"/>
                <a:gd name="connsiteY3" fmla="*/ 497108 h 1396691"/>
                <a:gd name="connsiteX4" fmla="*/ 1375833 w 2137957"/>
                <a:gd name="connsiteY4" fmla="*/ 20858 h 1396691"/>
                <a:gd name="connsiteX5" fmla="*/ 740833 w 2137957"/>
                <a:gd name="connsiteY5" fmla="*/ 200775 h 1396691"/>
                <a:gd name="connsiteX6" fmla="*/ 486833 w 2137957"/>
                <a:gd name="connsiteY6" fmla="*/ 211358 h 1396691"/>
                <a:gd name="connsiteX7" fmla="*/ 338666 w 2137957"/>
                <a:gd name="connsiteY7" fmla="*/ 497108 h 1396691"/>
                <a:gd name="connsiteX8" fmla="*/ 0 w 2137957"/>
                <a:gd name="connsiteY8" fmla="*/ 983941 h 1396691"/>
                <a:gd name="connsiteX9" fmla="*/ 391583 w 2137957"/>
                <a:gd name="connsiteY9" fmla="*/ 1396691 h 1396691"/>
                <a:gd name="connsiteX0" fmla="*/ 391583 w 2137957"/>
                <a:gd name="connsiteY0" fmla="*/ 1396691 h 1396691"/>
                <a:gd name="connsiteX1" fmla="*/ 1778000 w 2137957"/>
                <a:gd name="connsiteY1" fmla="*/ 1386108 h 1396691"/>
                <a:gd name="connsiteX2" fmla="*/ 2137833 w 2137957"/>
                <a:gd name="connsiteY2" fmla="*/ 899274 h 1396691"/>
                <a:gd name="connsiteX3" fmla="*/ 1756833 w 2137957"/>
                <a:gd name="connsiteY3" fmla="*/ 497108 h 1396691"/>
                <a:gd name="connsiteX4" fmla="*/ 1375833 w 2137957"/>
                <a:gd name="connsiteY4" fmla="*/ 20858 h 1396691"/>
                <a:gd name="connsiteX5" fmla="*/ 740833 w 2137957"/>
                <a:gd name="connsiteY5" fmla="*/ 200775 h 1396691"/>
                <a:gd name="connsiteX6" fmla="*/ 486833 w 2137957"/>
                <a:gd name="connsiteY6" fmla="*/ 211358 h 1396691"/>
                <a:gd name="connsiteX7" fmla="*/ 338666 w 2137957"/>
                <a:gd name="connsiteY7" fmla="*/ 497108 h 1396691"/>
                <a:gd name="connsiteX8" fmla="*/ 0 w 2137957"/>
                <a:gd name="connsiteY8" fmla="*/ 983941 h 1396691"/>
                <a:gd name="connsiteX9" fmla="*/ 391583 w 2137957"/>
                <a:gd name="connsiteY9" fmla="*/ 1396691 h 1396691"/>
                <a:gd name="connsiteX0" fmla="*/ 391583 w 2137957"/>
                <a:gd name="connsiteY0" fmla="*/ 1396691 h 1396691"/>
                <a:gd name="connsiteX1" fmla="*/ 1778000 w 2137957"/>
                <a:gd name="connsiteY1" fmla="*/ 1386108 h 1396691"/>
                <a:gd name="connsiteX2" fmla="*/ 2137833 w 2137957"/>
                <a:gd name="connsiteY2" fmla="*/ 899274 h 1396691"/>
                <a:gd name="connsiteX3" fmla="*/ 1756833 w 2137957"/>
                <a:gd name="connsiteY3" fmla="*/ 497108 h 1396691"/>
                <a:gd name="connsiteX4" fmla="*/ 1375833 w 2137957"/>
                <a:gd name="connsiteY4" fmla="*/ 20858 h 1396691"/>
                <a:gd name="connsiteX5" fmla="*/ 740833 w 2137957"/>
                <a:gd name="connsiteY5" fmla="*/ 200775 h 1396691"/>
                <a:gd name="connsiteX6" fmla="*/ 486833 w 2137957"/>
                <a:gd name="connsiteY6" fmla="*/ 211358 h 1396691"/>
                <a:gd name="connsiteX7" fmla="*/ 338666 w 2137957"/>
                <a:gd name="connsiteY7" fmla="*/ 497108 h 1396691"/>
                <a:gd name="connsiteX8" fmla="*/ 0 w 2137957"/>
                <a:gd name="connsiteY8" fmla="*/ 983941 h 1396691"/>
                <a:gd name="connsiteX9" fmla="*/ 391583 w 2137957"/>
                <a:gd name="connsiteY9" fmla="*/ 1396691 h 1396691"/>
                <a:gd name="connsiteX0" fmla="*/ 391583 w 2137957"/>
                <a:gd name="connsiteY0" fmla="*/ 1396691 h 1396691"/>
                <a:gd name="connsiteX1" fmla="*/ 1778000 w 2137957"/>
                <a:gd name="connsiteY1" fmla="*/ 1386108 h 1396691"/>
                <a:gd name="connsiteX2" fmla="*/ 2137833 w 2137957"/>
                <a:gd name="connsiteY2" fmla="*/ 899274 h 1396691"/>
                <a:gd name="connsiteX3" fmla="*/ 1756833 w 2137957"/>
                <a:gd name="connsiteY3" fmla="*/ 497108 h 1396691"/>
                <a:gd name="connsiteX4" fmla="*/ 1375833 w 2137957"/>
                <a:gd name="connsiteY4" fmla="*/ 20858 h 1396691"/>
                <a:gd name="connsiteX5" fmla="*/ 740833 w 2137957"/>
                <a:gd name="connsiteY5" fmla="*/ 200775 h 1396691"/>
                <a:gd name="connsiteX6" fmla="*/ 486833 w 2137957"/>
                <a:gd name="connsiteY6" fmla="*/ 211358 h 1396691"/>
                <a:gd name="connsiteX7" fmla="*/ 338666 w 2137957"/>
                <a:gd name="connsiteY7" fmla="*/ 497108 h 1396691"/>
                <a:gd name="connsiteX8" fmla="*/ 0 w 2137957"/>
                <a:gd name="connsiteY8" fmla="*/ 983941 h 1396691"/>
                <a:gd name="connsiteX9" fmla="*/ 391583 w 2137957"/>
                <a:gd name="connsiteY9" fmla="*/ 1396691 h 1396691"/>
                <a:gd name="connsiteX0" fmla="*/ 414380 w 2160754"/>
                <a:gd name="connsiteY0" fmla="*/ 1396691 h 1396691"/>
                <a:gd name="connsiteX1" fmla="*/ 1800797 w 2160754"/>
                <a:gd name="connsiteY1" fmla="*/ 1386108 h 1396691"/>
                <a:gd name="connsiteX2" fmla="*/ 2160630 w 2160754"/>
                <a:gd name="connsiteY2" fmla="*/ 899274 h 1396691"/>
                <a:gd name="connsiteX3" fmla="*/ 1779630 w 2160754"/>
                <a:gd name="connsiteY3" fmla="*/ 497108 h 1396691"/>
                <a:gd name="connsiteX4" fmla="*/ 1398630 w 2160754"/>
                <a:gd name="connsiteY4" fmla="*/ 20858 h 1396691"/>
                <a:gd name="connsiteX5" fmla="*/ 763630 w 2160754"/>
                <a:gd name="connsiteY5" fmla="*/ 200775 h 1396691"/>
                <a:gd name="connsiteX6" fmla="*/ 509630 w 2160754"/>
                <a:gd name="connsiteY6" fmla="*/ 211358 h 1396691"/>
                <a:gd name="connsiteX7" fmla="*/ 361463 w 2160754"/>
                <a:gd name="connsiteY7" fmla="*/ 497108 h 1396691"/>
                <a:gd name="connsiteX8" fmla="*/ 22797 w 2160754"/>
                <a:gd name="connsiteY8" fmla="*/ 983941 h 1396691"/>
                <a:gd name="connsiteX9" fmla="*/ 414380 w 2160754"/>
                <a:gd name="connsiteY9" fmla="*/ 1396691 h 1396691"/>
                <a:gd name="connsiteX0" fmla="*/ 392777 w 2139151"/>
                <a:gd name="connsiteY0" fmla="*/ 1396691 h 1396691"/>
                <a:gd name="connsiteX1" fmla="*/ 1779194 w 2139151"/>
                <a:gd name="connsiteY1" fmla="*/ 1386108 h 1396691"/>
                <a:gd name="connsiteX2" fmla="*/ 2139027 w 2139151"/>
                <a:gd name="connsiteY2" fmla="*/ 899274 h 1396691"/>
                <a:gd name="connsiteX3" fmla="*/ 1758027 w 2139151"/>
                <a:gd name="connsiteY3" fmla="*/ 497108 h 1396691"/>
                <a:gd name="connsiteX4" fmla="*/ 1377027 w 2139151"/>
                <a:gd name="connsiteY4" fmla="*/ 20858 h 1396691"/>
                <a:gd name="connsiteX5" fmla="*/ 742027 w 2139151"/>
                <a:gd name="connsiteY5" fmla="*/ 200775 h 1396691"/>
                <a:gd name="connsiteX6" fmla="*/ 488027 w 2139151"/>
                <a:gd name="connsiteY6" fmla="*/ 211358 h 1396691"/>
                <a:gd name="connsiteX7" fmla="*/ 339860 w 2139151"/>
                <a:gd name="connsiteY7" fmla="*/ 497108 h 1396691"/>
                <a:gd name="connsiteX8" fmla="*/ 1194 w 2139151"/>
                <a:gd name="connsiteY8" fmla="*/ 983941 h 1396691"/>
                <a:gd name="connsiteX9" fmla="*/ 392777 w 2139151"/>
                <a:gd name="connsiteY9" fmla="*/ 1396691 h 1396691"/>
                <a:gd name="connsiteX0" fmla="*/ 371680 w 2118054"/>
                <a:gd name="connsiteY0" fmla="*/ 1396691 h 1396691"/>
                <a:gd name="connsiteX1" fmla="*/ 1758097 w 2118054"/>
                <a:gd name="connsiteY1" fmla="*/ 1386108 h 1396691"/>
                <a:gd name="connsiteX2" fmla="*/ 2117930 w 2118054"/>
                <a:gd name="connsiteY2" fmla="*/ 899274 h 1396691"/>
                <a:gd name="connsiteX3" fmla="*/ 1736930 w 2118054"/>
                <a:gd name="connsiteY3" fmla="*/ 497108 h 1396691"/>
                <a:gd name="connsiteX4" fmla="*/ 1355930 w 2118054"/>
                <a:gd name="connsiteY4" fmla="*/ 20858 h 1396691"/>
                <a:gd name="connsiteX5" fmla="*/ 720930 w 2118054"/>
                <a:gd name="connsiteY5" fmla="*/ 200775 h 1396691"/>
                <a:gd name="connsiteX6" fmla="*/ 466930 w 2118054"/>
                <a:gd name="connsiteY6" fmla="*/ 211358 h 1396691"/>
                <a:gd name="connsiteX7" fmla="*/ 318763 w 2118054"/>
                <a:gd name="connsiteY7" fmla="*/ 497108 h 1396691"/>
                <a:gd name="connsiteX8" fmla="*/ 1263 w 2118054"/>
                <a:gd name="connsiteY8" fmla="*/ 983941 h 1396691"/>
                <a:gd name="connsiteX9" fmla="*/ 371680 w 2118054"/>
                <a:gd name="connsiteY9" fmla="*/ 1396691 h 1396691"/>
                <a:gd name="connsiteX0" fmla="*/ 370446 w 2116820"/>
                <a:gd name="connsiteY0" fmla="*/ 1396691 h 1396691"/>
                <a:gd name="connsiteX1" fmla="*/ 1756863 w 2116820"/>
                <a:gd name="connsiteY1" fmla="*/ 1386108 h 1396691"/>
                <a:gd name="connsiteX2" fmla="*/ 2116696 w 2116820"/>
                <a:gd name="connsiteY2" fmla="*/ 899274 h 1396691"/>
                <a:gd name="connsiteX3" fmla="*/ 1735696 w 2116820"/>
                <a:gd name="connsiteY3" fmla="*/ 497108 h 1396691"/>
                <a:gd name="connsiteX4" fmla="*/ 1354696 w 2116820"/>
                <a:gd name="connsiteY4" fmla="*/ 20858 h 1396691"/>
                <a:gd name="connsiteX5" fmla="*/ 719696 w 2116820"/>
                <a:gd name="connsiteY5" fmla="*/ 200775 h 1396691"/>
                <a:gd name="connsiteX6" fmla="*/ 465696 w 2116820"/>
                <a:gd name="connsiteY6" fmla="*/ 211358 h 1396691"/>
                <a:gd name="connsiteX7" fmla="*/ 317529 w 2116820"/>
                <a:gd name="connsiteY7" fmla="*/ 497108 h 1396691"/>
                <a:gd name="connsiteX8" fmla="*/ 29 w 2116820"/>
                <a:gd name="connsiteY8" fmla="*/ 983941 h 1396691"/>
                <a:gd name="connsiteX9" fmla="*/ 370446 w 2116820"/>
                <a:gd name="connsiteY9" fmla="*/ 1396691 h 1396691"/>
                <a:gd name="connsiteX0" fmla="*/ 370850 w 2117224"/>
                <a:gd name="connsiteY0" fmla="*/ 1396691 h 1396691"/>
                <a:gd name="connsiteX1" fmla="*/ 1757267 w 2117224"/>
                <a:gd name="connsiteY1" fmla="*/ 1386108 h 1396691"/>
                <a:gd name="connsiteX2" fmla="*/ 2117100 w 2117224"/>
                <a:gd name="connsiteY2" fmla="*/ 899274 h 1396691"/>
                <a:gd name="connsiteX3" fmla="*/ 1736100 w 2117224"/>
                <a:gd name="connsiteY3" fmla="*/ 497108 h 1396691"/>
                <a:gd name="connsiteX4" fmla="*/ 1355100 w 2117224"/>
                <a:gd name="connsiteY4" fmla="*/ 20858 h 1396691"/>
                <a:gd name="connsiteX5" fmla="*/ 720100 w 2117224"/>
                <a:gd name="connsiteY5" fmla="*/ 200775 h 1396691"/>
                <a:gd name="connsiteX6" fmla="*/ 466100 w 2117224"/>
                <a:gd name="connsiteY6" fmla="*/ 211358 h 1396691"/>
                <a:gd name="connsiteX7" fmla="*/ 317933 w 2117224"/>
                <a:gd name="connsiteY7" fmla="*/ 497108 h 1396691"/>
                <a:gd name="connsiteX8" fmla="*/ 433 w 2117224"/>
                <a:gd name="connsiteY8" fmla="*/ 983941 h 1396691"/>
                <a:gd name="connsiteX9" fmla="*/ 370850 w 2117224"/>
                <a:gd name="connsiteY9" fmla="*/ 1396691 h 1396691"/>
                <a:gd name="connsiteX0" fmla="*/ 370850 w 2117224"/>
                <a:gd name="connsiteY0" fmla="*/ 1396691 h 1397347"/>
                <a:gd name="connsiteX1" fmla="*/ 1757267 w 2117224"/>
                <a:gd name="connsiteY1" fmla="*/ 1386108 h 1397347"/>
                <a:gd name="connsiteX2" fmla="*/ 2117100 w 2117224"/>
                <a:gd name="connsiteY2" fmla="*/ 899274 h 1397347"/>
                <a:gd name="connsiteX3" fmla="*/ 1736100 w 2117224"/>
                <a:gd name="connsiteY3" fmla="*/ 497108 h 1397347"/>
                <a:gd name="connsiteX4" fmla="*/ 1355100 w 2117224"/>
                <a:gd name="connsiteY4" fmla="*/ 20858 h 1397347"/>
                <a:gd name="connsiteX5" fmla="*/ 720100 w 2117224"/>
                <a:gd name="connsiteY5" fmla="*/ 200775 h 1397347"/>
                <a:gd name="connsiteX6" fmla="*/ 466100 w 2117224"/>
                <a:gd name="connsiteY6" fmla="*/ 211358 h 1397347"/>
                <a:gd name="connsiteX7" fmla="*/ 317933 w 2117224"/>
                <a:gd name="connsiteY7" fmla="*/ 497108 h 1397347"/>
                <a:gd name="connsiteX8" fmla="*/ 433 w 2117224"/>
                <a:gd name="connsiteY8" fmla="*/ 983941 h 1397347"/>
                <a:gd name="connsiteX9" fmla="*/ 370850 w 2117224"/>
                <a:gd name="connsiteY9" fmla="*/ 1396691 h 1397347"/>
                <a:gd name="connsiteX0" fmla="*/ 370850 w 2117224"/>
                <a:gd name="connsiteY0" fmla="*/ 1396691 h 1397347"/>
                <a:gd name="connsiteX1" fmla="*/ 1757267 w 2117224"/>
                <a:gd name="connsiteY1" fmla="*/ 1386108 h 1397347"/>
                <a:gd name="connsiteX2" fmla="*/ 2117100 w 2117224"/>
                <a:gd name="connsiteY2" fmla="*/ 899274 h 1397347"/>
                <a:gd name="connsiteX3" fmla="*/ 1736100 w 2117224"/>
                <a:gd name="connsiteY3" fmla="*/ 497108 h 1397347"/>
                <a:gd name="connsiteX4" fmla="*/ 1355100 w 2117224"/>
                <a:gd name="connsiteY4" fmla="*/ 20858 h 1397347"/>
                <a:gd name="connsiteX5" fmla="*/ 720100 w 2117224"/>
                <a:gd name="connsiteY5" fmla="*/ 200775 h 1397347"/>
                <a:gd name="connsiteX6" fmla="*/ 466100 w 2117224"/>
                <a:gd name="connsiteY6" fmla="*/ 211358 h 1397347"/>
                <a:gd name="connsiteX7" fmla="*/ 317933 w 2117224"/>
                <a:gd name="connsiteY7" fmla="*/ 497108 h 1397347"/>
                <a:gd name="connsiteX8" fmla="*/ 433 w 2117224"/>
                <a:gd name="connsiteY8" fmla="*/ 983941 h 1397347"/>
                <a:gd name="connsiteX9" fmla="*/ 370850 w 2117224"/>
                <a:gd name="connsiteY9" fmla="*/ 1396691 h 1397347"/>
                <a:gd name="connsiteX0" fmla="*/ 370850 w 2117224"/>
                <a:gd name="connsiteY0" fmla="*/ 1396691 h 1397347"/>
                <a:gd name="connsiteX1" fmla="*/ 1757267 w 2117224"/>
                <a:gd name="connsiteY1" fmla="*/ 1386108 h 1397347"/>
                <a:gd name="connsiteX2" fmla="*/ 2117100 w 2117224"/>
                <a:gd name="connsiteY2" fmla="*/ 899274 h 1397347"/>
                <a:gd name="connsiteX3" fmla="*/ 1736100 w 2117224"/>
                <a:gd name="connsiteY3" fmla="*/ 497108 h 1397347"/>
                <a:gd name="connsiteX4" fmla="*/ 1355100 w 2117224"/>
                <a:gd name="connsiteY4" fmla="*/ 20858 h 1397347"/>
                <a:gd name="connsiteX5" fmla="*/ 720100 w 2117224"/>
                <a:gd name="connsiteY5" fmla="*/ 200775 h 1397347"/>
                <a:gd name="connsiteX6" fmla="*/ 466100 w 2117224"/>
                <a:gd name="connsiteY6" fmla="*/ 211358 h 1397347"/>
                <a:gd name="connsiteX7" fmla="*/ 317933 w 2117224"/>
                <a:gd name="connsiteY7" fmla="*/ 497108 h 1397347"/>
                <a:gd name="connsiteX8" fmla="*/ 433 w 2117224"/>
                <a:gd name="connsiteY8" fmla="*/ 983941 h 1397347"/>
                <a:gd name="connsiteX9" fmla="*/ 370850 w 2117224"/>
                <a:gd name="connsiteY9" fmla="*/ 1396691 h 1397347"/>
                <a:gd name="connsiteX0" fmla="*/ 370850 w 2117224"/>
                <a:gd name="connsiteY0" fmla="*/ 1396691 h 1398069"/>
                <a:gd name="connsiteX1" fmla="*/ 1757267 w 2117224"/>
                <a:gd name="connsiteY1" fmla="*/ 1386108 h 1398069"/>
                <a:gd name="connsiteX2" fmla="*/ 2117100 w 2117224"/>
                <a:gd name="connsiteY2" fmla="*/ 899274 h 1398069"/>
                <a:gd name="connsiteX3" fmla="*/ 1736100 w 2117224"/>
                <a:gd name="connsiteY3" fmla="*/ 497108 h 1398069"/>
                <a:gd name="connsiteX4" fmla="*/ 1355100 w 2117224"/>
                <a:gd name="connsiteY4" fmla="*/ 20858 h 1398069"/>
                <a:gd name="connsiteX5" fmla="*/ 720100 w 2117224"/>
                <a:gd name="connsiteY5" fmla="*/ 200775 h 1398069"/>
                <a:gd name="connsiteX6" fmla="*/ 466100 w 2117224"/>
                <a:gd name="connsiteY6" fmla="*/ 211358 h 1398069"/>
                <a:gd name="connsiteX7" fmla="*/ 317933 w 2117224"/>
                <a:gd name="connsiteY7" fmla="*/ 497108 h 1398069"/>
                <a:gd name="connsiteX8" fmla="*/ 433 w 2117224"/>
                <a:gd name="connsiteY8" fmla="*/ 983941 h 1398069"/>
                <a:gd name="connsiteX9" fmla="*/ 370850 w 2117224"/>
                <a:gd name="connsiteY9" fmla="*/ 1396691 h 1398069"/>
                <a:gd name="connsiteX0" fmla="*/ 370850 w 2117224"/>
                <a:gd name="connsiteY0" fmla="*/ 1426815 h 1428193"/>
                <a:gd name="connsiteX1" fmla="*/ 1757267 w 2117224"/>
                <a:gd name="connsiteY1" fmla="*/ 1416232 h 1428193"/>
                <a:gd name="connsiteX2" fmla="*/ 2117100 w 2117224"/>
                <a:gd name="connsiteY2" fmla="*/ 929398 h 1428193"/>
                <a:gd name="connsiteX3" fmla="*/ 1736100 w 2117224"/>
                <a:gd name="connsiteY3" fmla="*/ 527232 h 1428193"/>
                <a:gd name="connsiteX4" fmla="*/ 1365684 w 2117224"/>
                <a:gd name="connsiteY4" fmla="*/ 19232 h 1428193"/>
                <a:gd name="connsiteX5" fmla="*/ 720100 w 2117224"/>
                <a:gd name="connsiteY5" fmla="*/ 230899 h 1428193"/>
                <a:gd name="connsiteX6" fmla="*/ 466100 w 2117224"/>
                <a:gd name="connsiteY6" fmla="*/ 241482 h 1428193"/>
                <a:gd name="connsiteX7" fmla="*/ 317933 w 2117224"/>
                <a:gd name="connsiteY7" fmla="*/ 527232 h 1428193"/>
                <a:gd name="connsiteX8" fmla="*/ 433 w 2117224"/>
                <a:gd name="connsiteY8" fmla="*/ 1014065 h 1428193"/>
                <a:gd name="connsiteX9" fmla="*/ 370850 w 2117224"/>
                <a:gd name="connsiteY9" fmla="*/ 1426815 h 1428193"/>
                <a:gd name="connsiteX0" fmla="*/ 370850 w 2117224"/>
                <a:gd name="connsiteY0" fmla="*/ 1426815 h 1428193"/>
                <a:gd name="connsiteX1" fmla="*/ 1757267 w 2117224"/>
                <a:gd name="connsiteY1" fmla="*/ 1416232 h 1428193"/>
                <a:gd name="connsiteX2" fmla="*/ 2117100 w 2117224"/>
                <a:gd name="connsiteY2" fmla="*/ 929398 h 1428193"/>
                <a:gd name="connsiteX3" fmla="*/ 1736100 w 2117224"/>
                <a:gd name="connsiteY3" fmla="*/ 527232 h 1428193"/>
                <a:gd name="connsiteX4" fmla="*/ 1365684 w 2117224"/>
                <a:gd name="connsiteY4" fmla="*/ 19232 h 1428193"/>
                <a:gd name="connsiteX5" fmla="*/ 720100 w 2117224"/>
                <a:gd name="connsiteY5" fmla="*/ 230899 h 1428193"/>
                <a:gd name="connsiteX6" fmla="*/ 466100 w 2117224"/>
                <a:gd name="connsiteY6" fmla="*/ 241482 h 1428193"/>
                <a:gd name="connsiteX7" fmla="*/ 317933 w 2117224"/>
                <a:gd name="connsiteY7" fmla="*/ 527232 h 1428193"/>
                <a:gd name="connsiteX8" fmla="*/ 433 w 2117224"/>
                <a:gd name="connsiteY8" fmla="*/ 1014065 h 1428193"/>
                <a:gd name="connsiteX9" fmla="*/ 370850 w 2117224"/>
                <a:gd name="connsiteY9" fmla="*/ 1426815 h 1428193"/>
                <a:gd name="connsiteX0" fmla="*/ 370850 w 2117224"/>
                <a:gd name="connsiteY0" fmla="*/ 1426815 h 1428193"/>
                <a:gd name="connsiteX1" fmla="*/ 1757267 w 2117224"/>
                <a:gd name="connsiteY1" fmla="*/ 1416232 h 1428193"/>
                <a:gd name="connsiteX2" fmla="*/ 2117100 w 2117224"/>
                <a:gd name="connsiteY2" fmla="*/ 929398 h 1428193"/>
                <a:gd name="connsiteX3" fmla="*/ 1736100 w 2117224"/>
                <a:gd name="connsiteY3" fmla="*/ 527232 h 1428193"/>
                <a:gd name="connsiteX4" fmla="*/ 1365684 w 2117224"/>
                <a:gd name="connsiteY4" fmla="*/ 19232 h 1428193"/>
                <a:gd name="connsiteX5" fmla="*/ 720100 w 2117224"/>
                <a:gd name="connsiteY5" fmla="*/ 230899 h 1428193"/>
                <a:gd name="connsiteX6" fmla="*/ 466100 w 2117224"/>
                <a:gd name="connsiteY6" fmla="*/ 241482 h 1428193"/>
                <a:gd name="connsiteX7" fmla="*/ 317933 w 2117224"/>
                <a:gd name="connsiteY7" fmla="*/ 527232 h 1428193"/>
                <a:gd name="connsiteX8" fmla="*/ 433 w 2117224"/>
                <a:gd name="connsiteY8" fmla="*/ 1014065 h 1428193"/>
                <a:gd name="connsiteX9" fmla="*/ 370850 w 2117224"/>
                <a:gd name="connsiteY9" fmla="*/ 1426815 h 1428193"/>
                <a:gd name="connsiteX0" fmla="*/ 370850 w 2117224"/>
                <a:gd name="connsiteY0" fmla="*/ 1426815 h 1428193"/>
                <a:gd name="connsiteX1" fmla="*/ 1757267 w 2117224"/>
                <a:gd name="connsiteY1" fmla="*/ 1416232 h 1428193"/>
                <a:gd name="connsiteX2" fmla="*/ 2117100 w 2117224"/>
                <a:gd name="connsiteY2" fmla="*/ 929398 h 1428193"/>
                <a:gd name="connsiteX3" fmla="*/ 1736100 w 2117224"/>
                <a:gd name="connsiteY3" fmla="*/ 527232 h 1428193"/>
                <a:gd name="connsiteX4" fmla="*/ 1365684 w 2117224"/>
                <a:gd name="connsiteY4" fmla="*/ 19232 h 1428193"/>
                <a:gd name="connsiteX5" fmla="*/ 720100 w 2117224"/>
                <a:gd name="connsiteY5" fmla="*/ 230899 h 1428193"/>
                <a:gd name="connsiteX6" fmla="*/ 349684 w 2117224"/>
                <a:gd name="connsiteY6" fmla="*/ 135648 h 1428193"/>
                <a:gd name="connsiteX7" fmla="*/ 317933 w 2117224"/>
                <a:gd name="connsiteY7" fmla="*/ 527232 h 1428193"/>
                <a:gd name="connsiteX8" fmla="*/ 433 w 2117224"/>
                <a:gd name="connsiteY8" fmla="*/ 1014065 h 1428193"/>
                <a:gd name="connsiteX9" fmla="*/ 370850 w 2117224"/>
                <a:gd name="connsiteY9" fmla="*/ 1426815 h 1428193"/>
                <a:gd name="connsiteX0" fmla="*/ 370850 w 2117224"/>
                <a:gd name="connsiteY0" fmla="*/ 1426815 h 1428193"/>
                <a:gd name="connsiteX1" fmla="*/ 1757267 w 2117224"/>
                <a:gd name="connsiteY1" fmla="*/ 1416232 h 1428193"/>
                <a:gd name="connsiteX2" fmla="*/ 2117100 w 2117224"/>
                <a:gd name="connsiteY2" fmla="*/ 929398 h 1428193"/>
                <a:gd name="connsiteX3" fmla="*/ 1736100 w 2117224"/>
                <a:gd name="connsiteY3" fmla="*/ 527232 h 1428193"/>
                <a:gd name="connsiteX4" fmla="*/ 1365684 w 2117224"/>
                <a:gd name="connsiteY4" fmla="*/ 19232 h 1428193"/>
                <a:gd name="connsiteX5" fmla="*/ 720100 w 2117224"/>
                <a:gd name="connsiteY5" fmla="*/ 230899 h 1428193"/>
                <a:gd name="connsiteX6" fmla="*/ 423768 w 2117224"/>
                <a:gd name="connsiteY6" fmla="*/ 241482 h 1428193"/>
                <a:gd name="connsiteX7" fmla="*/ 317933 w 2117224"/>
                <a:gd name="connsiteY7" fmla="*/ 527232 h 1428193"/>
                <a:gd name="connsiteX8" fmla="*/ 433 w 2117224"/>
                <a:gd name="connsiteY8" fmla="*/ 1014065 h 1428193"/>
                <a:gd name="connsiteX9" fmla="*/ 370850 w 2117224"/>
                <a:gd name="connsiteY9" fmla="*/ 1426815 h 1428193"/>
                <a:gd name="connsiteX0" fmla="*/ 370850 w 2117224"/>
                <a:gd name="connsiteY0" fmla="*/ 1426815 h 1428193"/>
                <a:gd name="connsiteX1" fmla="*/ 1757267 w 2117224"/>
                <a:gd name="connsiteY1" fmla="*/ 1416232 h 1428193"/>
                <a:gd name="connsiteX2" fmla="*/ 2117100 w 2117224"/>
                <a:gd name="connsiteY2" fmla="*/ 929398 h 1428193"/>
                <a:gd name="connsiteX3" fmla="*/ 1736100 w 2117224"/>
                <a:gd name="connsiteY3" fmla="*/ 527232 h 1428193"/>
                <a:gd name="connsiteX4" fmla="*/ 1365684 w 2117224"/>
                <a:gd name="connsiteY4" fmla="*/ 19232 h 1428193"/>
                <a:gd name="connsiteX5" fmla="*/ 720100 w 2117224"/>
                <a:gd name="connsiteY5" fmla="*/ 230899 h 1428193"/>
                <a:gd name="connsiteX6" fmla="*/ 423768 w 2117224"/>
                <a:gd name="connsiteY6" fmla="*/ 241482 h 1428193"/>
                <a:gd name="connsiteX7" fmla="*/ 317933 w 2117224"/>
                <a:gd name="connsiteY7" fmla="*/ 527232 h 1428193"/>
                <a:gd name="connsiteX8" fmla="*/ 433 w 2117224"/>
                <a:gd name="connsiteY8" fmla="*/ 1014065 h 1428193"/>
                <a:gd name="connsiteX9" fmla="*/ 370850 w 2117224"/>
                <a:gd name="connsiteY9" fmla="*/ 1426815 h 1428193"/>
                <a:gd name="connsiteX0" fmla="*/ 370850 w 2117224"/>
                <a:gd name="connsiteY0" fmla="*/ 1426815 h 1428193"/>
                <a:gd name="connsiteX1" fmla="*/ 1757267 w 2117224"/>
                <a:gd name="connsiteY1" fmla="*/ 1416232 h 1428193"/>
                <a:gd name="connsiteX2" fmla="*/ 2117100 w 2117224"/>
                <a:gd name="connsiteY2" fmla="*/ 929398 h 1428193"/>
                <a:gd name="connsiteX3" fmla="*/ 1736100 w 2117224"/>
                <a:gd name="connsiteY3" fmla="*/ 527232 h 1428193"/>
                <a:gd name="connsiteX4" fmla="*/ 1365684 w 2117224"/>
                <a:gd name="connsiteY4" fmla="*/ 19232 h 1428193"/>
                <a:gd name="connsiteX5" fmla="*/ 720100 w 2117224"/>
                <a:gd name="connsiteY5" fmla="*/ 230899 h 1428193"/>
                <a:gd name="connsiteX6" fmla="*/ 423768 w 2117224"/>
                <a:gd name="connsiteY6" fmla="*/ 241482 h 1428193"/>
                <a:gd name="connsiteX7" fmla="*/ 317933 w 2117224"/>
                <a:gd name="connsiteY7" fmla="*/ 527232 h 1428193"/>
                <a:gd name="connsiteX8" fmla="*/ 433 w 2117224"/>
                <a:gd name="connsiteY8" fmla="*/ 1014065 h 1428193"/>
                <a:gd name="connsiteX9" fmla="*/ 370850 w 2117224"/>
                <a:gd name="connsiteY9" fmla="*/ 1426815 h 1428193"/>
                <a:gd name="connsiteX0" fmla="*/ 370850 w 2117224"/>
                <a:gd name="connsiteY0" fmla="*/ 1426815 h 1428193"/>
                <a:gd name="connsiteX1" fmla="*/ 1757267 w 2117224"/>
                <a:gd name="connsiteY1" fmla="*/ 1416232 h 1428193"/>
                <a:gd name="connsiteX2" fmla="*/ 2117100 w 2117224"/>
                <a:gd name="connsiteY2" fmla="*/ 929398 h 1428193"/>
                <a:gd name="connsiteX3" fmla="*/ 1736100 w 2117224"/>
                <a:gd name="connsiteY3" fmla="*/ 527232 h 1428193"/>
                <a:gd name="connsiteX4" fmla="*/ 1365684 w 2117224"/>
                <a:gd name="connsiteY4" fmla="*/ 19232 h 1428193"/>
                <a:gd name="connsiteX5" fmla="*/ 720100 w 2117224"/>
                <a:gd name="connsiteY5" fmla="*/ 230899 h 1428193"/>
                <a:gd name="connsiteX6" fmla="*/ 423768 w 2117224"/>
                <a:gd name="connsiteY6" fmla="*/ 241482 h 1428193"/>
                <a:gd name="connsiteX7" fmla="*/ 317933 w 2117224"/>
                <a:gd name="connsiteY7" fmla="*/ 527232 h 1428193"/>
                <a:gd name="connsiteX8" fmla="*/ 433 w 2117224"/>
                <a:gd name="connsiteY8" fmla="*/ 1014065 h 1428193"/>
                <a:gd name="connsiteX9" fmla="*/ 370850 w 2117224"/>
                <a:gd name="connsiteY9" fmla="*/ 1426815 h 1428193"/>
                <a:gd name="connsiteX0" fmla="*/ 370850 w 2117224"/>
                <a:gd name="connsiteY0" fmla="*/ 1430226 h 1431604"/>
                <a:gd name="connsiteX1" fmla="*/ 1757267 w 2117224"/>
                <a:gd name="connsiteY1" fmla="*/ 1419643 h 1431604"/>
                <a:gd name="connsiteX2" fmla="*/ 2117100 w 2117224"/>
                <a:gd name="connsiteY2" fmla="*/ 932809 h 1431604"/>
                <a:gd name="connsiteX3" fmla="*/ 1736100 w 2117224"/>
                <a:gd name="connsiteY3" fmla="*/ 530643 h 1431604"/>
                <a:gd name="connsiteX4" fmla="*/ 1365684 w 2117224"/>
                <a:gd name="connsiteY4" fmla="*/ 22643 h 1431604"/>
                <a:gd name="connsiteX5" fmla="*/ 720100 w 2117224"/>
                <a:gd name="connsiteY5" fmla="*/ 234310 h 1431604"/>
                <a:gd name="connsiteX6" fmla="*/ 423768 w 2117224"/>
                <a:gd name="connsiteY6" fmla="*/ 244893 h 1431604"/>
                <a:gd name="connsiteX7" fmla="*/ 317933 w 2117224"/>
                <a:gd name="connsiteY7" fmla="*/ 530643 h 1431604"/>
                <a:gd name="connsiteX8" fmla="*/ 433 w 2117224"/>
                <a:gd name="connsiteY8" fmla="*/ 1017476 h 1431604"/>
                <a:gd name="connsiteX9" fmla="*/ 370850 w 2117224"/>
                <a:gd name="connsiteY9" fmla="*/ 1430226 h 1431604"/>
                <a:gd name="connsiteX0" fmla="*/ 370850 w 2117224"/>
                <a:gd name="connsiteY0" fmla="*/ 1430226 h 1431604"/>
                <a:gd name="connsiteX1" fmla="*/ 1757267 w 2117224"/>
                <a:gd name="connsiteY1" fmla="*/ 1419643 h 1431604"/>
                <a:gd name="connsiteX2" fmla="*/ 2117100 w 2117224"/>
                <a:gd name="connsiteY2" fmla="*/ 932809 h 1431604"/>
                <a:gd name="connsiteX3" fmla="*/ 1736100 w 2117224"/>
                <a:gd name="connsiteY3" fmla="*/ 530643 h 1431604"/>
                <a:gd name="connsiteX4" fmla="*/ 1365684 w 2117224"/>
                <a:gd name="connsiteY4" fmla="*/ 22643 h 1431604"/>
                <a:gd name="connsiteX5" fmla="*/ 720100 w 2117224"/>
                <a:gd name="connsiteY5" fmla="*/ 234310 h 1431604"/>
                <a:gd name="connsiteX6" fmla="*/ 423768 w 2117224"/>
                <a:gd name="connsiteY6" fmla="*/ 244893 h 1431604"/>
                <a:gd name="connsiteX7" fmla="*/ 317933 w 2117224"/>
                <a:gd name="connsiteY7" fmla="*/ 530643 h 1431604"/>
                <a:gd name="connsiteX8" fmla="*/ 433 w 2117224"/>
                <a:gd name="connsiteY8" fmla="*/ 1017476 h 1431604"/>
                <a:gd name="connsiteX9" fmla="*/ 370850 w 2117224"/>
                <a:gd name="connsiteY9" fmla="*/ 1430226 h 1431604"/>
                <a:gd name="connsiteX0" fmla="*/ 370882 w 2117256"/>
                <a:gd name="connsiteY0" fmla="*/ 1430226 h 1431604"/>
                <a:gd name="connsiteX1" fmla="*/ 1757299 w 2117256"/>
                <a:gd name="connsiteY1" fmla="*/ 1419643 h 1431604"/>
                <a:gd name="connsiteX2" fmla="*/ 2117132 w 2117256"/>
                <a:gd name="connsiteY2" fmla="*/ 932809 h 1431604"/>
                <a:gd name="connsiteX3" fmla="*/ 1736132 w 2117256"/>
                <a:gd name="connsiteY3" fmla="*/ 530643 h 1431604"/>
                <a:gd name="connsiteX4" fmla="*/ 1365716 w 2117256"/>
                <a:gd name="connsiteY4" fmla="*/ 22643 h 1431604"/>
                <a:gd name="connsiteX5" fmla="*/ 720132 w 2117256"/>
                <a:gd name="connsiteY5" fmla="*/ 234310 h 1431604"/>
                <a:gd name="connsiteX6" fmla="*/ 423800 w 2117256"/>
                <a:gd name="connsiteY6" fmla="*/ 244893 h 1431604"/>
                <a:gd name="connsiteX7" fmla="*/ 317965 w 2117256"/>
                <a:gd name="connsiteY7" fmla="*/ 530643 h 1431604"/>
                <a:gd name="connsiteX8" fmla="*/ 465 w 2117256"/>
                <a:gd name="connsiteY8" fmla="*/ 1017476 h 1431604"/>
                <a:gd name="connsiteX9" fmla="*/ 370882 w 2117256"/>
                <a:gd name="connsiteY9" fmla="*/ 1430226 h 1431604"/>
                <a:gd name="connsiteX0" fmla="*/ 370882 w 2117256"/>
                <a:gd name="connsiteY0" fmla="*/ 1429491 h 1430869"/>
                <a:gd name="connsiteX1" fmla="*/ 1757299 w 2117256"/>
                <a:gd name="connsiteY1" fmla="*/ 1418908 h 1430869"/>
                <a:gd name="connsiteX2" fmla="*/ 2117132 w 2117256"/>
                <a:gd name="connsiteY2" fmla="*/ 932074 h 1430869"/>
                <a:gd name="connsiteX3" fmla="*/ 1736132 w 2117256"/>
                <a:gd name="connsiteY3" fmla="*/ 529908 h 1430869"/>
                <a:gd name="connsiteX4" fmla="*/ 1365716 w 2117256"/>
                <a:gd name="connsiteY4" fmla="*/ 21908 h 1430869"/>
                <a:gd name="connsiteX5" fmla="*/ 720132 w 2117256"/>
                <a:gd name="connsiteY5" fmla="*/ 233575 h 1430869"/>
                <a:gd name="connsiteX6" fmla="*/ 423800 w 2117256"/>
                <a:gd name="connsiteY6" fmla="*/ 244158 h 1430869"/>
                <a:gd name="connsiteX7" fmla="*/ 317965 w 2117256"/>
                <a:gd name="connsiteY7" fmla="*/ 529908 h 1430869"/>
                <a:gd name="connsiteX8" fmla="*/ 465 w 2117256"/>
                <a:gd name="connsiteY8" fmla="*/ 1016741 h 1430869"/>
                <a:gd name="connsiteX9" fmla="*/ 370882 w 2117256"/>
                <a:gd name="connsiteY9" fmla="*/ 1429491 h 1430869"/>
                <a:gd name="connsiteX0" fmla="*/ 370882 w 2117256"/>
                <a:gd name="connsiteY0" fmla="*/ 1429491 h 1430869"/>
                <a:gd name="connsiteX1" fmla="*/ 1757299 w 2117256"/>
                <a:gd name="connsiteY1" fmla="*/ 1418908 h 1430869"/>
                <a:gd name="connsiteX2" fmla="*/ 2117132 w 2117256"/>
                <a:gd name="connsiteY2" fmla="*/ 932074 h 1430869"/>
                <a:gd name="connsiteX3" fmla="*/ 1736132 w 2117256"/>
                <a:gd name="connsiteY3" fmla="*/ 529908 h 1430869"/>
                <a:gd name="connsiteX4" fmla="*/ 1365716 w 2117256"/>
                <a:gd name="connsiteY4" fmla="*/ 21908 h 1430869"/>
                <a:gd name="connsiteX5" fmla="*/ 720132 w 2117256"/>
                <a:gd name="connsiteY5" fmla="*/ 233575 h 1430869"/>
                <a:gd name="connsiteX6" fmla="*/ 423800 w 2117256"/>
                <a:gd name="connsiteY6" fmla="*/ 244158 h 1430869"/>
                <a:gd name="connsiteX7" fmla="*/ 317965 w 2117256"/>
                <a:gd name="connsiteY7" fmla="*/ 529908 h 1430869"/>
                <a:gd name="connsiteX8" fmla="*/ 465 w 2117256"/>
                <a:gd name="connsiteY8" fmla="*/ 1016741 h 1430869"/>
                <a:gd name="connsiteX9" fmla="*/ 370882 w 2117256"/>
                <a:gd name="connsiteY9" fmla="*/ 1429491 h 1430869"/>
                <a:gd name="connsiteX0" fmla="*/ 370882 w 2117256"/>
                <a:gd name="connsiteY0" fmla="*/ 1429491 h 1430869"/>
                <a:gd name="connsiteX1" fmla="*/ 1757299 w 2117256"/>
                <a:gd name="connsiteY1" fmla="*/ 1418908 h 1430869"/>
                <a:gd name="connsiteX2" fmla="*/ 2117132 w 2117256"/>
                <a:gd name="connsiteY2" fmla="*/ 932074 h 1430869"/>
                <a:gd name="connsiteX3" fmla="*/ 1736132 w 2117256"/>
                <a:gd name="connsiteY3" fmla="*/ 529908 h 1430869"/>
                <a:gd name="connsiteX4" fmla="*/ 1365716 w 2117256"/>
                <a:gd name="connsiteY4" fmla="*/ 21908 h 1430869"/>
                <a:gd name="connsiteX5" fmla="*/ 720132 w 2117256"/>
                <a:gd name="connsiteY5" fmla="*/ 233575 h 1430869"/>
                <a:gd name="connsiteX6" fmla="*/ 423800 w 2117256"/>
                <a:gd name="connsiteY6" fmla="*/ 244158 h 1430869"/>
                <a:gd name="connsiteX7" fmla="*/ 317965 w 2117256"/>
                <a:gd name="connsiteY7" fmla="*/ 529908 h 1430869"/>
                <a:gd name="connsiteX8" fmla="*/ 465 w 2117256"/>
                <a:gd name="connsiteY8" fmla="*/ 1016741 h 1430869"/>
                <a:gd name="connsiteX9" fmla="*/ 370882 w 2117256"/>
                <a:gd name="connsiteY9" fmla="*/ 1429491 h 1430869"/>
                <a:gd name="connsiteX0" fmla="*/ 370882 w 2117256"/>
                <a:gd name="connsiteY0" fmla="*/ 1429491 h 1430869"/>
                <a:gd name="connsiteX1" fmla="*/ 1757299 w 2117256"/>
                <a:gd name="connsiteY1" fmla="*/ 1418908 h 1430869"/>
                <a:gd name="connsiteX2" fmla="*/ 2117132 w 2117256"/>
                <a:gd name="connsiteY2" fmla="*/ 932074 h 1430869"/>
                <a:gd name="connsiteX3" fmla="*/ 1736132 w 2117256"/>
                <a:gd name="connsiteY3" fmla="*/ 529908 h 1430869"/>
                <a:gd name="connsiteX4" fmla="*/ 1365716 w 2117256"/>
                <a:gd name="connsiteY4" fmla="*/ 21908 h 1430869"/>
                <a:gd name="connsiteX5" fmla="*/ 720132 w 2117256"/>
                <a:gd name="connsiteY5" fmla="*/ 233575 h 1430869"/>
                <a:gd name="connsiteX6" fmla="*/ 423800 w 2117256"/>
                <a:gd name="connsiteY6" fmla="*/ 244158 h 1430869"/>
                <a:gd name="connsiteX7" fmla="*/ 317965 w 2117256"/>
                <a:gd name="connsiteY7" fmla="*/ 529908 h 1430869"/>
                <a:gd name="connsiteX8" fmla="*/ 465 w 2117256"/>
                <a:gd name="connsiteY8" fmla="*/ 1016741 h 1430869"/>
                <a:gd name="connsiteX9" fmla="*/ 370882 w 2117256"/>
                <a:gd name="connsiteY9" fmla="*/ 1429491 h 1430869"/>
                <a:gd name="connsiteX0" fmla="*/ 370882 w 2117256"/>
                <a:gd name="connsiteY0" fmla="*/ 1429491 h 1430869"/>
                <a:gd name="connsiteX1" fmla="*/ 1757299 w 2117256"/>
                <a:gd name="connsiteY1" fmla="*/ 1418908 h 1430869"/>
                <a:gd name="connsiteX2" fmla="*/ 2117132 w 2117256"/>
                <a:gd name="connsiteY2" fmla="*/ 932074 h 1430869"/>
                <a:gd name="connsiteX3" fmla="*/ 1736132 w 2117256"/>
                <a:gd name="connsiteY3" fmla="*/ 529908 h 1430869"/>
                <a:gd name="connsiteX4" fmla="*/ 1365716 w 2117256"/>
                <a:gd name="connsiteY4" fmla="*/ 21908 h 1430869"/>
                <a:gd name="connsiteX5" fmla="*/ 720132 w 2117256"/>
                <a:gd name="connsiteY5" fmla="*/ 233575 h 1430869"/>
                <a:gd name="connsiteX6" fmla="*/ 423800 w 2117256"/>
                <a:gd name="connsiteY6" fmla="*/ 244158 h 1430869"/>
                <a:gd name="connsiteX7" fmla="*/ 317965 w 2117256"/>
                <a:gd name="connsiteY7" fmla="*/ 529908 h 1430869"/>
                <a:gd name="connsiteX8" fmla="*/ 465 w 2117256"/>
                <a:gd name="connsiteY8" fmla="*/ 1016741 h 1430869"/>
                <a:gd name="connsiteX9" fmla="*/ 370882 w 2117256"/>
                <a:gd name="connsiteY9" fmla="*/ 1429491 h 1430869"/>
                <a:gd name="connsiteX0" fmla="*/ 370882 w 2117256"/>
                <a:gd name="connsiteY0" fmla="*/ 1429491 h 1430869"/>
                <a:gd name="connsiteX1" fmla="*/ 1757299 w 2117256"/>
                <a:gd name="connsiteY1" fmla="*/ 1418908 h 1430869"/>
                <a:gd name="connsiteX2" fmla="*/ 2117132 w 2117256"/>
                <a:gd name="connsiteY2" fmla="*/ 932074 h 1430869"/>
                <a:gd name="connsiteX3" fmla="*/ 1736132 w 2117256"/>
                <a:gd name="connsiteY3" fmla="*/ 529908 h 1430869"/>
                <a:gd name="connsiteX4" fmla="*/ 1365716 w 2117256"/>
                <a:gd name="connsiteY4" fmla="*/ 21908 h 1430869"/>
                <a:gd name="connsiteX5" fmla="*/ 720132 w 2117256"/>
                <a:gd name="connsiteY5" fmla="*/ 233575 h 1430869"/>
                <a:gd name="connsiteX6" fmla="*/ 423800 w 2117256"/>
                <a:gd name="connsiteY6" fmla="*/ 244158 h 1430869"/>
                <a:gd name="connsiteX7" fmla="*/ 317965 w 2117256"/>
                <a:gd name="connsiteY7" fmla="*/ 529908 h 1430869"/>
                <a:gd name="connsiteX8" fmla="*/ 465 w 2117256"/>
                <a:gd name="connsiteY8" fmla="*/ 1016741 h 1430869"/>
                <a:gd name="connsiteX9" fmla="*/ 370882 w 2117256"/>
                <a:gd name="connsiteY9" fmla="*/ 1429491 h 1430869"/>
                <a:gd name="connsiteX0" fmla="*/ 370882 w 2117182"/>
                <a:gd name="connsiteY0" fmla="*/ 1429491 h 1430869"/>
                <a:gd name="connsiteX1" fmla="*/ 1757299 w 2117182"/>
                <a:gd name="connsiteY1" fmla="*/ 1418908 h 1430869"/>
                <a:gd name="connsiteX2" fmla="*/ 2117132 w 2117182"/>
                <a:gd name="connsiteY2" fmla="*/ 932074 h 1430869"/>
                <a:gd name="connsiteX3" fmla="*/ 1736132 w 2117182"/>
                <a:gd name="connsiteY3" fmla="*/ 529908 h 1430869"/>
                <a:gd name="connsiteX4" fmla="*/ 1365716 w 2117182"/>
                <a:gd name="connsiteY4" fmla="*/ 21908 h 1430869"/>
                <a:gd name="connsiteX5" fmla="*/ 720132 w 2117182"/>
                <a:gd name="connsiteY5" fmla="*/ 233575 h 1430869"/>
                <a:gd name="connsiteX6" fmla="*/ 423800 w 2117182"/>
                <a:gd name="connsiteY6" fmla="*/ 244158 h 1430869"/>
                <a:gd name="connsiteX7" fmla="*/ 317965 w 2117182"/>
                <a:gd name="connsiteY7" fmla="*/ 529908 h 1430869"/>
                <a:gd name="connsiteX8" fmla="*/ 465 w 2117182"/>
                <a:gd name="connsiteY8" fmla="*/ 1016741 h 1430869"/>
                <a:gd name="connsiteX9" fmla="*/ 370882 w 2117182"/>
                <a:gd name="connsiteY9" fmla="*/ 1429491 h 1430869"/>
                <a:gd name="connsiteX0" fmla="*/ 370882 w 2117205"/>
                <a:gd name="connsiteY0" fmla="*/ 1429491 h 1430869"/>
                <a:gd name="connsiteX1" fmla="*/ 1757299 w 2117205"/>
                <a:gd name="connsiteY1" fmla="*/ 1418908 h 1430869"/>
                <a:gd name="connsiteX2" fmla="*/ 2117132 w 2117205"/>
                <a:gd name="connsiteY2" fmla="*/ 932074 h 1430869"/>
                <a:gd name="connsiteX3" fmla="*/ 1736132 w 2117205"/>
                <a:gd name="connsiteY3" fmla="*/ 529908 h 1430869"/>
                <a:gd name="connsiteX4" fmla="*/ 1365716 w 2117205"/>
                <a:gd name="connsiteY4" fmla="*/ 21908 h 1430869"/>
                <a:gd name="connsiteX5" fmla="*/ 720132 w 2117205"/>
                <a:gd name="connsiteY5" fmla="*/ 233575 h 1430869"/>
                <a:gd name="connsiteX6" fmla="*/ 423800 w 2117205"/>
                <a:gd name="connsiteY6" fmla="*/ 244158 h 1430869"/>
                <a:gd name="connsiteX7" fmla="*/ 317965 w 2117205"/>
                <a:gd name="connsiteY7" fmla="*/ 529908 h 1430869"/>
                <a:gd name="connsiteX8" fmla="*/ 465 w 2117205"/>
                <a:gd name="connsiteY8" fmla="*/ 1016741 h 1430869"/>
                <a:gd name="connsiteX9" fmla="*/ 370882 w 2117205"/>
                <a:gd name="connsiteY9" fmla="*/ 1429491 h 1430869"/>
                <a:gd name="connsiteX0" fmla="*/ 370882 w 2117205"/>
                <a:gd name="connsiteY0" fmla="*/ 1429491 h 1430869"/>
                <a:gd name="connsiteX1" fmla="*/ 1757299 w 2117205"/>
                <a:gd name="connsiteY1" fmla="*/ 1418908 h 1430869"/>
                <a:gd name="connsiteX2" fmla="*/ 2117132 w 2117205"/>
                <a:gd name="connsiteY2" fmla="*/ 978317 h 1430869"/>
                <a:gd name="connsiteX3" fmla="*/ 1736132 w 2117205"/>
                <a:gd name="connsiteY3" fmla="*/ 529908 h 1430869"/>
                <a:gd name="connsiteX4" fmla="*/ 1365716 w 2117205"/>
                <a:gd name="connsiteY4" fmla="*/ 21908 h 1430869"/>
                <a:gd name="connsiteX5" fmla="*/ 720132 w 2117205"/>
                <a:gd name="connsiteY5" fmla="*/ 233575 h 1430869"/>
                <a:gd name="connsiteX6" fmla="*/ 423800 w 2117205"/>
                <a:gd name="connsiteY6" fmla="*/ 244158 h 1430869"/>
                <a:gd name="connsiteX7" fmla="*/ 317965 w 2117205"/>
                <a:gd name="connsiteY7" fmla="*/ 529908 h 1430869"/>
                <a:gd name="connsiteX8" fmla="*/ 465 w 2117205"/>
                <a:gd name="connsiteY8" fmla="*/ 1016741 h 1430869"/>
                <a:gd name="connsiteX9" fmla="*/ 370882 w 2117205"/>
                <a:gd name="connsiteY9" fmla="*/ 1429491 h 1430869"/>
                <a:gd name="connsiteX0" fmla="*/ 370882 w 2117603"/>
                <a:gd name="connsiteY0" fmla="*/ 1429491 h 1430869"/>
                <a:gd name="connsiteX1" fmla="*/ 1757299 w 2117603"/>
                <a:gd name="connsiteY1" fmla="*/ 1418908 h 1430869"/>
                <a:gd name="connsiteX2" fmla="*/ 2117132 w 2117603"/>
                <a:gd name="connsiteY2" fmla="*/ 978317 h 1430869"/>
                <a:gd name="connsiteX3" fmla="*/ 1736132 w 2117603"/>
                <a:gd name="connsiteY3" fmla="*/ 529908 h 1430869"/>
                <a:gd name="connsiteX4" fmla="*/ 1365716 w 2117603"/>
                <a:gd name="connsiteY4" fmla="*/ 21908 h 1430869"/>
                <a:gd name="connsiteX5" fmla="*/ 720132 w 2117603"/>
                <a:gd name="connsiteY5" fmla="*/ 233575 h 1430869"/>
                <a:gd name="connsiteX6" fmla="*/ 423800 w 2117603"/>
                <a:gd name="connsiteY6" fmla="*/ 244158 h 1430869"/>
                <a:gd name="connsiteX7" fmla="*/ 317965 w 2117603"/>
                <a:gd name="connsiteY7" fmla="*/ 529908 h 1430869"/>
                <a:gd name="connsiteX8" fmla="*/ 465 w 2117603"/>
                <a:gd name="connsiteY8" fmla="*/ 1016741 h 1430869"/>
                <a:gd name="connsiteX9" fmla="*/ 370882 w 2117603"/>
                <a:gd name="connsiteY9" fmla="*/ 1429491 h 1430869"/>
                <a:gd name="connsiteX0" fmla="*/ 370882 w 2117603"/>
                <a:gd name="connsiteY0" fmla="*/ 1429491 h 1429491"/>
                <a:gd name="connsiteX1" fmla="*/ 1757299 w 2117603"/>
                <a:gd name="connsiteY1" fmla="*/ 1418908 h 1429491"/>
                <a:gd name="connsiteX2" fmla="*/ 2117132 w 2117603"/>
                <a:gd name="connsiteY2" fmla="*/ 978317 h 1429491"/>
                <a:gd name="connsiteX3" fmla="*/ 1736132 w 2117603"/>
                <a:gd name="connsiteY3" fmla="*/ 529908 h 1429491"/>
                <a:gd name="connsiteX4" fmla="*/ 1365716 w 2117603"/>
                <a:gd name="connsiteY4" fmla="*/ 21908 h 1429491"/>
                <a:gd name="connsiteX5" fmla="*/ 720132 w 2117603"/>
                <a:gd name="connsiteY5" fmla="*/ 233575 h 1429491"/>
                <a:gd name="connsiteX6" fmla="*/ 423800 w 2117603"/>
                <a:gd name="connsiteY6" fmla="*/ 244158 h 1429491"/>
                <a:gd name="connsiteX7" fmla="*/ 317965 w 2117603"/>
                <a:gd name="connsiteY7" fmla="*/ 529908 h 1429491"/>
                <a:gd name="connsiteX8" fmla="*/ 465 w 2117603"/>
                <a:gd name="connsiteY8" fmla="*/ 1016741 h 1429491"/>
                <a:gd name="connsiteX9" fmla="*/ 370882 w 2117603"/>
                <a:gd name="connsiteY9" fmla="*/ 1429491 h 1429491"/>
                <a:gd name="connsiteX0" fmla="*/ 370882 w 2117603"/>
                <a:gd name="connsiteY0" fmla="*/ 1429491 h 1429491"/>
                <a:gd name="connsiteX1" fmla="*/ 1757299 w 2117603"/>
                <a:gd name="connsiteY1" fmla="*/ 1418908 h 1429491"/>
                <a:gd name="connsiteX2" fmla="*/ 2117132 w 2117603"/>
                <a:gd name="connsiteY2" fmla="*/ 978317 h 1429491"/>
                <a:gd name="connsiteX3" fmla="*/ 1736132 w 2117603"/>
                <a:gd name="connsiteY3" fmla="*/ 529908 h 1429491"/>
                <a:gd name="connsiteX4" fmla="*/ 1365716 w 2117603"/>
                <a:gd name="connsiteY4" fmla="*/ 21908 h 1429491"/>
                <a:gd name="connsiteX5" fmla="*/ 720132 w 2117603"/>
                <a:gd name="connsiteY5" fmla="*/ 233575 h 1429491"/>
                <a:gd name="connsiteX6" fmla="*/ 423800 w 2117603"/>
                <a:gd name="connsiteY6" fmla="*/ 244158 h 1429491"/>
                <a:gd name="connsiteX7" fmla="*/ 317965 w 2117603"/>
                <a:gd name="connsiteY7" fmla="*/ 529908 h 1429491"/>
                <a:gd name="connsiteX8" fmla="*/ 465 w 2117603"/>
                <a:gd name="connsiteY8" fmla="*/ 1016741 h 1429491"/>
                <a:gd name="connsiteX9" fmla="*/ 370882 w 2117603"/>
                <a:gd name="connsiteY9" fmla="*/ 1429491 h 1429491"/>
                <a:gd name="connsiteX0" fmla="*/ 370882 w 2117603"/>
                <a:gd name="connsiteY0" fmla="*/ 1429491 h 1429491"/>
                <a:gd name="connsiteX1" fmla="*/ 1757299 w 2117603"/>
                <a:gd name="connsiteY1" fmla="*/ 1418908 h 1429491"/>
                <a:gd name="connsiteX2" fmla="*/ 2117132 w 2117603"/>
                <a:gd name="connsiteY2" fmla="*/ 978317 h 1429491"/>
                <a:gd name="connsiteX3" fmla="*/ 1736132 w 2117603"/>
                <a:gd name="connsiteY3" fmla="*/ 529908 h 1429491"/>
                <a:gd name="connsiteX4" fmla="*/ 1365716 w 2117603"/>
                <a:gd name="connsiteY4" fmla="*/ 21908 h 1429491"/>
                <a:gd name="connsiteX5" fmla="*/ 720132 w 2117603"/>
                <a:gd name="connsiteY5" fmla="*/ 233575 h 1429491"/>
                <a:gd name="connsiteX6" fmla="*/ 423800 w 2117603"/>
                <a:gd name="connsiteY6" fmla="*/ 244158 h 1429491"/>
                <a:gd name="connsiteX7" fmla="*/ 317965 w 2117603"/>
                <a:gd name="connsiteY7" fmla="*/ 529908 h 1429491"/>
                <a:gd name="connsiteX8" fmla="*/ 465 w 2117603"/>
                <a:gd name="connsiteY8" fmla="*/ 1016741 h 1429491"/>
                <a:gd name="connsiteX9" fmla="*/ 370882 w 2117603"/>
                <a:gd name="connsiteY9" fmla="*/ 1429491 h 1429491"/>
                <a:gd name="connsiteX0" fmla="*/ 370882 w 2117603"/>
                <a:gd name="connsiteY0" fmla="*/ 1429491 h 1429491"/>
                <a:gd name="connsiteX1" fmla="*/ 1757299 w 2117603"/>
                <a:gd name="connsiteY1" fmla="*/ 1418908 h 1429491"/>
                <a:gd name="connsiteX2" fmla="*/ 2117132 w 2117603"/>
                <a:gd name="connsiteY2" fmla="*/ 978317 h 1429491"/>
                <a:gd name="connsiteX3" fmla="*/ 1736132 w 2117603"/>
                <a:gd name="connsiteY3" fmla="*/ 529908 h 1429491"/>
                <a:gd name="connsiteX4" fmla="*/ 1365716 w 2117603"/>
                <a:gd name="connsiteY4" fmla="*/ 21908 h 1429491"/>
                <a:gd name="connsiteX5" fmla="*/ 720132 w 2117603"/>
                <a:gd name="connsiteY5" fmla="*/ 233575 h 1429491"/>
                <a:gd name="connsiteX6" fmla="*/ 423800 w 2117603"/>
                <a:gd name="connsiteY6" fmla="*/ 244158 h 1429491"/>
                <a:gd name="connsiteX7" fmla="*/ 317965 w 2117603"/>
                <a:gd name="connsiteY7" fmla="*/ 529908 h 1429491"/>
                <a:gd name="connsiteX8" fmla="*/ 465 w 2117603"/>
                <a:gd name="connsiteY8" fmla="*/ 1016741 h 1429491"/>
                <a:gd name="connsiteX9" fmla="*/ 370882 w 2117603"/>
                <a:gd name="connsiteY9" fmla="*/ 1429491 h 1429491"/>
                <a:gd name="connsiteX0" fmla="*/ 370882 w 2117603"/>
                <a:gd name="connsiteY0" fmla="*/ 1429491 h 1429491"/>
                <a:gd name="connsiteX1" fmla="*/ 1757299 w 2117603"/>
                <a:gd name="connsiteY1" fmla="*/ 1418908 h 1429491"/>
                <a:gd name="connsiteX2" fmla="*/ 2117132 w 2117603"/>
                <a:gd name="connsiteY2" fmla="*/ 978317 h 1429491"/>
                <a:gd name="connsiteX3" fmla="*/ 1736132 w 2117603"/>
                <a:gd name="connsiteY3" fmla="*/ 529908 h 1429491"/>
                <a:gd name="connsiteX4" fmla="*/ 1365716 w 2117603"/>
                <a:gd name="connsiteY4" fmla="*/ 21908 h 1429491"/>
                <a:gd name="connsiteX5" fmla="*/ 720132 w 2117603"/>
                <a:gd name="connsiteY5" fmla="*/ 233575 h 1429491"/>
                <a:gd name="connsiteX6" fmla="*/ 423800 w 2117603"/>
                <a:gd name="connsiteY6" fmla="*/ 244158 h 1429491"/>
                <a:gd name="connsiteX7" fmla="*/ 317965 w 2117603"/>
                <a:gd name="connsiteY7" fmla="*/ 529908 h 1429491"/>
                <a:gd name="connsiteX8" fmla="*/ 465 w 2117603"/>
                <a:gd name="connsiteY8" fmla="*/ 1002290 h 1429491"/>
                <a:gd name="connsiteX9" fmla="*/ 370882 w 2117603"/>
                <a:gd name="connsiteY9" fmla="*/ 1429491 h 1429491"/>
                <a:gd name="connsiteX0" fmla="*/ 370882 w 2117237"/>
                <a:gd name="connsiteY0" fmla="*/ 1429491 h 1429491"/>
                <a:gd name="connsiteX1" fmla="*/ 1757299 w 2117237"/>
                <a:gd name="connsiteY1" fmla="*/ 1418908 h 1429491"/>
                <a:gd name="connsiteX2" fmla="*/ 2117132 w 2117237"/>
                <a:gd name="connsiteY2" fmla="*/ 978317 h 1429491"/>
                <a:gd name="connsiteX3" fmla="*/ 1736132 w 2117237"/>
                <a:gd name="connsiteY3" fmla="*/ 529908 h 1429491"/>
                <a:gd name="connsiteX4" fmla="*/ 1365716 w 2117237"/>
                <a:gd name="connsiteY4" fmla="*/ 21908 h 1429491"/>
                <a:gd name="connsiteX5" fmla="*/ 720132 w 2117237"/>
                <a:gd name="connsiteY5" fmla="*/ 233575 h 1429491"/>
                <a:gd name="connsiteX6" fmla="*/ 423800 w 2117237"/>
                <a:gd name="connsiteY6" fmla="*/ 244158 h 1429491"/>
                <a:gd name="connsiteX7" fmla="*/ 317965 w 2117237"/>
                <a:gd name="connsiteY7" fmla="*/ 529908 h 1429491"/>
                <a:gd name="connsiteX8" fmla="*/ 465 w 2117237"/>
                <a:gd name="connsiteY8" fmla="*/ 1002290 h 1429491"/>
                <a:gd name="connsiteX9" fmla="*/ 370882 w 2117237"/>
                <a:gd name="connsiteY9" fmla="*/ 1429491 h 14294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117237" h="1429491">
                  <a:moveTo>
                    <a:pt x="370882" y="1429491"/>
                  </a:moveTo>
                  <a:cubicBezTo>
                    <a:pt x="388521" y="1425963"/>
                    <a:pt x="1711927" y="1421053"/>
                    <a:pt x="1757299" y="1418908"/>
                  </a:cubicBezTo>
                  <a:cubicBezTo>
                    <a:pt x="1997538" y="1377644"/>
                    <a:pt x="2121376" y="1258932"/>
                    <a:pt x="2117132" y="978317"/>
                  </a:cubicBezTo>
                  <a:cubicBezTo>
                    <a:pt x="2112888" y="697702"/>
                    <a:pt x="1770504" y="544225"/>
                    <a:pt x="1736132" y="529908"/>
                  </a:cubicBezTo>
                  <a:cubicBezTo>
                    <a:pt x="1735094" y="492558"/>
                    <a:pt x="1778466" y="124213"/>
                    <a:pt x="1365716" y="21908"/>
                  </a:cubicBezTo>
                  <a:cubicBezTo>
                    <a:pt x="952966" y="-80397"/>
                    <a:pt x="754506" y="207355"/>
                    <a:pt x="720132" y="233575"/>
                  </a:cubicBezTo>
                  <a:cubicBezTo>
                    <a:pt x="669810" y="220734"/>
                    <a:pt x="508467" y="166545"/>
                    <a:pt x="423800" y="244158"/>
                  </a:cubicBezTo>
                  <a:cubicBezTo>
                    <a:pt x="339133" y="321771"/>
                    <a:pt x="314438" y="390561"/>
                    <a:pt x="317965" y="529908"/>
                  </a:cubicBezTo>
                  <a:cubicBezTo>
                    <a:pt x="297976" y="533920"/>
                    <a:pt x="-13647" y="667533"/>
                    <a:pt x="465" y="1002290"/>
                  </a:cubicBezTo>
                  <a:cubicBezTo>
                    <a:pt x="14577" y="1337047"/>
                    <a:pt x="293145" y="1411173"/>
                    <a:pt x="370882" y="1429491"/>
                  </a:cubicBezTo>
                  <a:close/>
                </a:path>
              </a:pathLst>
            </a:custGeom>
            <a:solidFill>
              <a:schemeClr val="bg1"/>
            </a:solidFill>
            <a:ln w="63500" cmpd="sng">
              <a:solidFill>
                <a:srgbClr val="8BBC0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725783">
                <a:defRPr/>
              </a:pPr>
              <a:endParaRPr lang="en-US" sz="1013" kern="0">
                <a:solidFill>
                  <a:srgbClr val="8BBC07"/>
                </a:solidFill>
                <a:latin typeface="Arial"/>
              </a:endParaRPr>
            </a:p>
          </p:txBody>
        </p:sp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52F2BCCC-A63E-4607-A1DF-EE005B511028}"/>
                </a:ext>
              </a:extLst>
            </p:cNvPr>
            <p:cNvSpPr/>
            <p:nvPr/>
          </p:nvSpPr>
          <p:spPr>
            <a:xfrm>
              <a:off x="4181077" y="3798496"/>
              <a:ext cx="1408078" cy="446093"/>
            </a:xfrm>
            <a:prstGeom prst="rect">
              <a:avLst/>
            </a:prstGeom>
            <a:ln>
              <a:solidFill>
                <a:schemeClr val="bg2"/>
              </a:solidFill>
            </a:ln>
          </p:spPr>
          <p:txBody>
            <a:bodyPr wrap="none">
              <a:spAutoFit/>
            </a:bodyPr>
            <a:lstStyle/>
            <a:p>
              <a:pPr algn="ctr" defTabSz="725783">
                <a:defRPr/>
              </a:pPr>
              <a:r>
                <a:rPr lang="en-GB" sz="1701" kern="0">
                  <a:solidFill>
                    <a:srgbClr val="000000"/>
                  </a:solidFill>
                  <a:latin typeface="Arial"/>
                </a:rPr>
                <a:t>Real-time</a:t>
              </a:r>
              <a:endParaRPr lang="en-US" sz="1701" kern="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84" name="Rectangle 83">
            <a:extLst>
              <a:ext uri="{FF2B5EF4-FFF2-40B4-BE49-F238E27FC236}">
                <a16:creationId xmlns:a16="http://schemas.microsoft.com/office/drawing/2014/main" id="{7311AB87-AA2A-43C6-8050-EC9E2EFFEE63}"/>
              </a:ext>
            </a:extLst>
          </p:cNvPr>
          <p:cNvSpPr/>
          <p:nvPr/>
        </p:nvSpPr>
        <p:spPr>
          <a:xfrm>
            <a:off x="8599761" y="1871803"/>
            <a:ext cx="671980" cy="369332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pPr algn="ctr" defTabSz="725783">
              <a:defRPr/>
            </a:pPr>
            <a:r>
              <a:rPr lang="en-GB" b="1" kern="0">
                <a:solidFill>
                  <a:srgbClr val="000000"/>
                </a:solidFill>
                <a:latin typeface="Arial"/>
              </a:rPr>
              <a:t>HCP</a:t>
            </a:r>
            <a:endParaRPr lang="en-US" b="1" kern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20B123A2-E8D5-4E6D-B8F2-967CAA01D1AF}"/>
              </a:ext>
            </a:extLst>
          </p:cNvPr>
          <p:cNvSpPr/>
          <p:nvPr/>
        </p:nvSpPr>
        <p:spPr>
          <a:xfrm>
            <a:off x="2448051" y="1871803"/>
            <a:ext cx="697628" cy="369332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pPr algn="ctr" defTabSz="725783">
              <a:defRPr/>
            </a:pPr>
            <a:r>
              <a:rPr lang="en-GB" b="1" kern="0">
                <a:solidFill>
                  <a:srgbClr val="000000"/>
                </a:solidFill>
                <a:latin typeface="Arial"/>
              </a:rPr>
              <a:t>User</a:t>
            </a:r>
            <a:endParaRPr lang="en-US" b="1" kern="0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43688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66CB6C-CABA-411C-9B59-6397CCD000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Big </a:t>
            </a:r>
            <a:r>
              <a:rPr lang="de-CH" dirty="0" err="1"/>
              <a:t>data</a:t>
            </a:r>
            <a:r>
              <a:rPr lang="de-CH" dirty="0"/>
              <a:t> – </a:t>
            </a:r>
            <a:r>
              <a:rPr lang="de-CH" dirty="0" err="1"/>
              <a:t>learning</a:t>
            </a:r>
            <a:r>
              <a:rPr lang="de-CH" dirty="0"/>
              <a:t> ….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BEAB132-D3E3-4BB5-9822-2C2FBD4EAA7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CH" dirty="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9433349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Big Data – </a:t>
            </a:r>
            <a:r>
              <a:rPr lang="de-CH" dirty="0" err="1"/>
              <a:t>learn</a:t>
            </a:r>
            <a:r>
              <a:rPr lang="de-CH" dirty="0"/>
              <a:t> </a:t>
            </a:r>
            <a:r>
              <a:rPr lang="de-CH" dirty="0" err="1"/>
              <a:t>and</a:t>
            </a:r>
            <a:r>
              <a:rPr lang="de-CH" dirty="0"/>
              <a:t> </a:t>
            </a:r>
            <a:r>
              <a:rPr lang="de-CH" dirty="0" err="1"/>
              <a:t>predict</a:t>
            </a:r>
            <a:endParaRPr lang="de-C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9626" y="1351471"/>
            <a:ext cx="5728436" cy="4454017"/>
          </a:xfrm>
        </p:spPr>
        <p:txBody>
          <a:bodyPr/>
          <a:lstStyle/>
          <a:p>
            <a:r>
              <a:rPr lang="en-US" sz="2000" b="1" dirty="0">
                <a:latin typeface="Rotis Sans Serif Pro" panose="020B0503030000020304" pitchFamily="34" charset="0"/>
              </a:rPr>
              <a:t>Consumer / Patient Journey - </a:t>
            </a:r>
            <a:r>
              <a:rPr lang="en-US" sz="2000" dirty="0">
                <a:latin typeface="Rotis Sans Serif Pro" panose="020B0503030000020304" pitchFamily="34" charset="0"/>
              </a:rPr>
              <a:t>profile </a:t>
            </a:r>
          </a:p>
          <a:p>
            <a:r>
              <a:rPr lang="en-US" sz="2000" b="1" dirty="0">
                <a:latin typeface="Rotis Sans Serif Pro" panose="020B0503030000020304" pitchFamily="34" charset="0"/>
              </a:rPr>
              <a:t>Information about the usage of our solutions &amp; services (HW&amp;SW)</a:t>
            </a:r>
          </a:p>
          <a:p>
            <a:r>
              <a:rPr lang="en-US" sz="2000" b="1" dirty="0">
                <a:latin typeface="Rotis Sans Serif Pro" panose="020B0503030000020304" pitchFamily="34" charset="0"/>
              </a:rPr>
              <a:t>Channel, shop &amp; process efficiency</a:t>
            </a:r>
            <a:r>
              <a:rPr lang="en-US" sz="2000" dirty="0">
                <a:latin typeface="Rotis Sans Serif Pro" panose="020B0503030000020304" pitchFamily="34" charset="0"/>
              </a:rPr>
              <a:t>: </a:t>
            </a:r>
            <a:br>
              <a:rPr lang="en-US" sz="2000" dirty="0">
                <a:latin typeface="Rotis Sans Serif Pro" panose="020B0503030000020304" pitchFamily="34" charset="0"/>
              </a:rPr>
            </a:br>
            <a:r>
              <a:rPr lang="en-US" sz="2000" dirty="0">
                <a:latin typeface="Rotis Sans Serif Pro" panose="020B0503030000020304" pitchFamily="34" charset="0"/>
              </a:rPr>
              <a:t>audiological aspects</a:t>
            </a:r>
          </a:p>
          <a:p>
            <a:r>
              <a:rPr lang="en-US" sz="2000" b="1" dirty="0">
                <a:latin typeface="Rotis Sans Serif Pro" panose="020B0503030000020304" pitchFamily="34" charset="0"/>
              </a:rPr>
              <a:t>Channel, shop &amp; process efficiency:</a:t>
            </a:r>
            <a:r>
              <a:rPr lang="en-US" sz="2000" dirty="0">
                <a:latin typeface="Rotis Sans Serif Pro" panose="020B0503030000020304" pitchFamily="34" charset="0"/>
              </a:rPr>
              <a:t> </a:t>
            </a:r>
            <a:br>
              <a:rPr lang="en-US" sz="2000" dirty="0">
                <a:latin typeface="Rotis Sans Serif Pro" panose="020B0503030000020304" pitchFamily="34" charset="0"/>
              </a:rPr>
            </a:br>
            <a:r>
              <a:rPr lang="en-US" sz="2000" dirty="0">
                <a:latin typeface="Rotis Sans Serif Pro" panose="020B0503030000020304" pitchFamily="34" charset="0"/>
              </a:rPr>
              <a:t>business aspects </a:t>
            </a:r>
          </a:p>
          <a:p>
            <a:r>
              <a:rPr lang="en-US" sz="2000" b="1" dirty="0">
                <a:latin typeface="Rotis Sans Serif Pro" panose="020B0503030000020304" pitchFamily="34" charset="0"/>
              </a:rPr>
              <a:t>Comorbidities:</a:t>
            </a:r>
            <a:r>
              <a:rPr lang="en-US" sz="2000" dirty="0">
                <a:latin typeface="Rotis Sans Serif Pro" panose="020B0503030000020304" pitchFamily="34" charset="0"/>
              </a:rPr>
              <a:t> </a:t>
            </a:r>
            <a:br>
              <a:rPr lang="en-US" sz="2000" dirty="0">
                <a:latin typeface="Rotis Sans Serif Pro" panose="020B0503030000020304" pitchFamily="34" charset="0"/>
              </a:rPr>
            </a:br>
            <a:r>
              <a:rPr lang="en-US" sz="2000" dirty="0">
                <a:latin typeface="Rotis Sans Serif Pro" panose="020B0503030000020304" pitchFamily="34" charset="0"/>
              </a:rPr>
              <a:t>Hearing loss in the context of other health considerations</a:t>
            </a:r>
          </a:p>
          <a:p>
            <a:endParaRPr lang="en-US" sz="2400" b="1" dirty="0">
              <a:latin typeface="Rotis Sans Serif Pro" panose="020B0503030000020304" pitchFamily="34" charset="0"/>
            </a:endParaRPr>
          </a:p>
          <a:p>
            <a:endParaRPr lang="en-US" sz="2400" dirty="0">
              <a:latin typeface="Rotis Sans Serif Pro" panose="020B05030300000203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47417" y="1351471"/>
            <a:ext cx="4894957" cy="2991562"/>
          </a:xfrm>
          <a:prstGeom prst="rect">
            <a:avLst/>
          </a:prstGeom>
        </p:spPr>
      </p:pic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/>
            </a:pPr>
            <a:r>
              <a:rPr lang="de-DE">
                <a:solidFill>
                  <a:srgbClr val="403F38"/>
                </a:solidFill>
              </a:rPr>
              <a:t>09 2019</a:t>
            </a:r>
            <a:endParaRPr lang="en-US" dirty="0">
              <a:solidFill>
                <a:srgbClr val="403F38"/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28127-08F8-47EE-8464-9053AE567DEE}" type="slidenum">
              <a:rPr lang="en-GB" smtClean="0">
                <a:solidFill>
                  <a:srgbClr val="403F38"/>
                </a:solidFill>
              </a:rPr>
              <a:pPr/>
              <a:t>22</a:t>
            </a:fld>
            <a:endParaRPr lang="en-GB" dirty="0">
              <a:solidFill>
                <a:srgbClr val="403F38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403F38"/>
                </a:solidFill>
              </a:rPr>
              <a:t>S. Launer, Andermatt Hearing Forum</a:t>
            </a:r>
            <a:endParaRPr lang="en-GB" dirty="0">
              <a:solidFill>
                <a:srgbClr val="403F3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24288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518A2F-8FDA-4EF5-A6BF-0710727C70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err="1"/>
              <a:t>Usage</a:t>
            </a:r>
            <a:r>
              <a:rPr lang="de-CH" dirty="0"/>
              <a:t> time of </a:t>
            </a:r>
            <a:r>
              <a:rPr lang="de-CH" dirty="0" err="1"/>
              <a:t>hearing</a:t>
            </a:r>
            <a:r>
              <a:rPr lang="de-CH" dirty="0"/>
              <a:t> </a:t>
            </a:r>
            <a:r>
              <a:rPr lang="de-CH" dirty="0" err="1"/>
              <a:t>instruments</a:t>
            </a:r>
            <a:r>
              <a:rPr lang="de-CH" dirty="0"/>
              <a:t> – 650’000 </a:t>
            </a:r>
            <a:r>
              <a:rPr lang="de-CH" dirty="0" err="1"/>
              <a:t>people</a:t>
            </a:r>
            <a:endParaRPr lang="de-CH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0D46CB81-BA54-422A-A841-C2F67E0DD2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1475" y="987710"/>
            <a:ext cx="8532333" cy="268842"/>
          </a:xfrm>
        </p:spPr>
        <p:txBody>
          <a:bodyPr/>
          <a:lstStyle/>
          <a:p>
            <a:r>
              <a:rPr lang="de-CH" dirty="0" err="1"/>
              <a:t>July</a:t>
            </a:r>
            <a:r>
              <a:rPr lang="de-CH" dirty="0"/>
              <a:t> 2019, 650’000 </a:t>
            </a:r>
            <a:r>
              <a:rPr lang="de-CH" dirty="0" err="1"/>
              <a:t>fittings</a:t>
            </a:r>
            <a:endParaRPr lang="de-CH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D74071FE-2047-42A5-B769-965FE1F8EA79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noProof="0"/>
              <a:t>09 2019</a:t>
            </a:r>
            <a:endParaRPr lang="en-US" noProof="0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8E926223-6B8F-44FC-9151-120085FC20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S. Launer, Andermatt Hearing Forum</a:t>
            </a:r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6991377-F8CD-401F-BECC-08028AC1FD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1339E58-7BF8-47E0-94EF-DB420DA5D5A9}" type="slidenum">
              <a:rPr lang="en-US" noProof="0" smtClean="0"/>
              <a:pPr/>
              <a:t>23</a:t>
            </a:fld>
            <a:endParaRPr lang="en-US" noProof="0" dirty="0"/>
          </a:p>
        </p:txBody>
      </p: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FB615E41-FAC2-4346-9A1A-E773190FAAEA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421972" y="1369776"/>
          <a:ext cx="11344102" cy="50171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1817063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5DB3F1-2F87-4D71-8F03-04F9FAEA78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Hearing </a:t>
            </a:r>
            <a:r>
              <a:rPr lang="de-CH" dirty="0" err="1"/>
              <a:t>loss</a:t>
            </a:r>
            <a:r>
              <a:rPr lang="de-CH" dirty="0"/>
              <a:t> and </a:t>
            </a:r>
            <a:r>
              <a:rPr lang="de-CH" dirty="0" err="1"/>
              <a:t>comorbidities</a:t>
            </a:r>
            <a:endParaRPr lang="de-CH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AFFDB9FF-AEF3-407C-81A4-39C6DD153EF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A0A63F6-23B3-4EC3-91C4-74A359BE349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2178D4AB-F600-4D58-A3E0-818FDC53907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noProof="0"/>
              <a:t>09 2019</a:t>
            </a:r>
            <a:endParaRPr lang="en-US" noProof="0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4713D457-14C5-4745-B689-3C6B0B1B82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S. Launer, Andermatt Hearing Forum</a:t>
            </a:r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24C5DBF4-73A4-4573-BA41-E2334D646D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1339E58-7BF8-47E0-94EF-DB420DA5D5A9}" type="slidenum">
              <a:rPr lang="en-US" noProof="0" smtClean="0"/>
              <a:pPr/>
              <a:t>24</a:t>
            </a:fld>
            <a:endParaRPr lang="en-US" noProof="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1D3DB2B-7333-47D6-81AA-B18A7557355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43823" y="1196975"/>
            <a:ext cx="4126173" cy="170036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49B080C-E54E-43C3-91F4-BEC3E5EF46E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2230" y="1196975"/>
            <a:ext cx="7284082" cy="441397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66C3086-DABF-4AD3-90B1-0BC41E8CC10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7591"/>
          <a:stretch/>
        </p:blipFill>
        <p:spPr>
          <a:xfrm>
            <a:off x="8407930" y="3031313"/>
            <a:ext cx="2315487" cy="3120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932021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AAF6E9-9E97-4684-BD3F-C8F47387F2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Hearing </a:t>
            </a:r>
            <a:r>
              <a:rPr lang="de-CH" dirty="0" err="1"/>
              <a:t>loss</a:t>
            </a:r>
            <a:r>
              <a:rPr lang="de-CH" dirty="0"/>
              <a:t> and </a:t>
            </a:r>
            <a:r>
              <a:rPr lang="de-CH" dirty="0" err="1"/>
              <a:t>comorbidities</a:t>
            </a:r>
            <a:endParaRPr lang="de-CH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CFF7211-E034-40D9-8D77-BE51367B271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576A002C-47E1-4A89-8174-0F1C9588017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noProof="0"/>
              <a:t>09 2019</a:t>
            </a:r>
            <a:endParaRPr lang="en-US" noProof="0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D723391A-D9E7-42B8-93DB-68A80B2B3F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S. Launer, Andermatt Hearing Forum</a:t>
            </a:r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003992A-C368-47C9-84A4-C1C54921BC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1339E58-7BF8-47E0-94EF-DB420DA5D5A9}" type="slidenum">
              <a:rPr lang="en-US" noProof="0" smtClean="0"/>
              <a:pPr/>
              <a:t>25</a:t>
            </a:fld>
            <a:endParaRPr lang="en-US" noProof="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7A6BF84-8C17-4AC8-B1FC-A813BBB82C8F}"/>
              </a:ext>
            </a:extLst>
          </p:cNvPr>
          <p:cNvSpPr/>
          <p:nvPr/>
        </p:nvSpPr>
        <p:spPr>
          <a:xfrm>
            <a:off x="655500" y="3626290"/>
            <a:ext cx="7920000" cy="3600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/>
              <a:t>&gt;90’000 will fall at least once within a year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7395064-24F8-47F3-B1AD-671FF9BFD76F}"/>
              </a:ext>
            </a:extLst>
          </p:cNvPr>
          <p:cNvSpPr/>
          <p:nvPr/>
        </p:nvSpPr>
        <p:spPr>
          <a:xfrm>
            <a:off x="628650" y="1722293"/>
            <a:ext cx="10371600" cy="36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/>
              <a:t>300’000 customers </a:t>
            </a:r>
            <a:r>
              <a:rPr lang="en-US" sz="1400" b="1" dirty="0"/>
              <a:t>(50’000 shops x 6 appointment)</a:t>
            </a:r>
            <a:endParaRPr lang="en-US" b="1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2258E1-CFF9-411B-BC0B-285B4864D56A}"/>
              </a:ext>
            </a:extLst>
          </p:cNvPr>
          <p:cNvSpPr/>
          <p:nvPr/>
        </p:nvSpPr>
        <p:spPr>
          <a:xfrm>
            <a:off x="647401" y="4272355"/>
            <a:ext cx="7920000" cy="3600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/>
              <a:t>&gt;90’000 have Diabetes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4D07B9E-94EC-4D38-A23E-D6AF236F9C59}"/>
              </a:ext>
            </a:extLst>
          </p:cNvPr>
          <p:cNvSpPr/>
          <p:nvPr/>
        </p:nvSpPr>
        <p:spPr>
          <a:xfrm>
            <a:off x="628649" y="2933383"/>
            <a:ext cx="9000000" cy="3600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/>
              <a:t>&gt;210’000  have a Cardio Vascular Disease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5C6E39D-2124-4F77-91D1-73B838C2F759}"/>
              </a:ext>
            </a:extLst>
          </p:cNvPr>
          <p:cNvSpPr/>
          <p:nvPr/>
        </p:nvSpPr>
        <p:spPr>
          <a:xfrm>
            <a:off x="655501" y="4933119"/>
            <a:ext cx="2793670" cy="3600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r>
              <a:rPr lang="en-US" b="1" dirty="0"/>
              <a:t>30’000 have  </a:t>
            </a:r>
            <a:r>
              <a:rPr lang="en-US" sz="1600" b="1" dirty="0"/>
              <a:t>Alzheimer</a:t>
            </a:r>
            <a:endParaRPr lang="en-US" b="1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797A9D58-AB76-4EE4-B68B-B8952F700977}"/>
              </a:ext>
            </a:extLst>
          </p:cNvPr>
          <p:cNvGrpSpPr/>
          <p:nvPr/>
        </p:nvGrpSpPr>
        <p:grpSpPr>
          <a:xfrm rot="1093476">
            <a:off x="5815068" y="2660708"/>
            <a:ext cx="347892" cy="875212"/>
            <a:chOff x="5621867" y="1354667"/>
            <a:chExt cx="423332" cy="1659466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05C2135-A4E6-4ADB-9A73-7FF629D4F2FD}"/>
                </a:ext>
              </a:extLst>
            </p:cNvPr>
            <p:cNvSpPr/>
            <p:nvPr/>
          </p:nvSpPr>
          <p:spPr>
            <a:xfrm>
              <a:off x="5621867" y="1354667"/>
              <a:ext cx="84666" cy="135466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433BF74-89EC-4404-AB0E-A40F453EA08A}"/>
                </a:ext>
              </a:extLst>
            </p:cNvPr>
            <p:cNvSpPr/>
            <p:nvPr/>
          </p:nvSpPr>
          <p:spPr>
            <a:xfrm>
              <a:off x="5791200" y="1507067"/>
              <a:ext cx="84666" cy="135466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9E620D5C-2437-4913-8A17-7D910EF7DDCE}"/>
                </a:ext>
              </a:extLst>
            </p:cNvPr>
            <p:cNvSpPr/>
            <p:nvPr/>
          </p:nvSpPr>
          <p:spPr>
            <a:xfrm>
              <a:off x="5960533" y="1659467"/>
              <a:ext cx="84666" cy="135466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E1E41487-8B17-4A88-B20C-D6730195DD92}"/>
              </a:ext>
            </a:extLst>
          </p:cNvPr>
          <p:cNvSpPr/>
          <p:nvPr/>
        </p:nvSpPr>
        <p:spPr>
          <a:xfrm>
            <a:off x="628650" y="2310632"/>
            <a:ext cx="3905219" cy="2898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>
              <a:spcAft>
                <a:spcPts val="600"/>
              </a:spcAft>
            </a:pPr>
            <a:r>
              <a:rPr lang="en-US" sz="2000" i="1" dirty="0">
                <a:solidFill>
                  <a:schemeClr val="bg2"/>
                </a:solidFill>
                <a:latin typeface="Arial"/>
              </a:rPr>
              <a:t>Among which…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3F9BE21B-8CED-4E45-B048-98C6A242D5BC}"/>
              </a:ext>
            </a:extLst>
          </p:cNvPr>
          <p:cNvGrpSpPr/>
          <p:nvPr/>
        </p:nvGrpSpPr>
        <p:grpSpPr>
          <a:xfrm rot="1093476">
            <a:off x="7845697" y="1457107"/>
            <a:ext cx="347892" cy="875212"/>
            <a:chOff x="5621867" y="1354667"/>
            <a:chExt cx="423332" cy="1659466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1F9B856C-8651-4244-9EFE-957D88703D1D}"/>
                </a:ext>
              </a:extLst>
            </p:cNvPr>
            <p:cNvSpPr/>
            <p:nvPr/>
          </p:nvSpPr>
          <p:spPr>
            <a:xfrm>
              <a:off x="5621867" y="1354667"/>
              <a:ext cx="84666" cy="135466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B4FB17B0-9B2C-42A9-BC9E-0F70E346E6BE}"/>
                </a:ext>
              </a:extLst>
            </p:cNvPr>
            <p:cNvSpPr/>
            <p:nvPr/>
          </p:nvSpPr>
          <p:spPr>
            <a:xfrm>
              <a:off x="5791200" y="1507067"/>
              <a:ext cx="84666" cy="135466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9D3F1117-D011-409B-B85B-DF6C9DCB24CB}"/>
                </a:ext>
              </a:extLst>
            </p:cNvPr>
            <p:cNvSpPr/>
            <p:nvPr/>
          </p:nvSpPr>
          <p:spPr>
            <a:xfrm>
              <a:off x="5960533" y="1659467"/>
              <a:ext cx="84666" cy="135466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7DBA16FC-4AD2-4022-91C3-F6253E45049A}"/>
              </a:ext>
            </a:extLst>
          </p:cNvPr>
          <p:cNvSpPr txBox="1"/>
          <p:nvPr/>
        </p:nvSpPr>
        <p:spPr>
          <a:xfrm>
            <a:off x="4533868" y="5288562"/>
            <a:ext cx="63851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/>
              <a:t>And all </a:t>
            </a:r>
            <a:r>
              <a:rPr lang="de-CH" dirty="0" err="1"/>
              <a:t>we</a:t>
            </a:r>
            <a:r>
              <a:rPr lang="de-CH" dirty="0"/>
              <a:t> do </a:t>
            </a:r>
            <a:r>
              <a:rPr lang="de-CH" dirty="0" err="1"/>
              <a:t>is</a:t>
            </a:r>
            <a:r>
              <a:rPr lang="de-CH" dirty="0"/>
              <a:t> </a:t>
            </a:r>
            <a:r>
              <a:rPr lang="de-CH" dirty="0" err="1"/>
              <a:t>ask</a:t>
            </a:r>
            <a:r>
              <a:rPr lang="de-CH" dirty="0"/>
              <a:t> </a:t>
            </a:r>
            <a:r>
              <a:rPr lang="de-CH" i="1" dirty="0"/>
              <a:t>«</a:t>
            </a:r>
            <a:r>
              <a:rPr lang="de-CH" i="1" dirty="0" err="1"/>
              <a:t>how</a:t>
            </a:r>
            <a:r>
              <a:rPr lang="de-CH" i="1" dirty="0"/>
              <a:t> </a:t>
            </a:r>
            <a:r>
              <a:rPr lang="de-CH" i="1" dirty="0" err="1"/>
              <a:t>is</a:t>
            </a:r>
            <a:r>
              <a:rPr lang="de-CH" i="1" dirty="0"/>
              <a:t> </a:t>
            </a:r>
            <a:r>
              <a:rPr lang="de-CH" i="1" dirty="0" err="1"/>
              <a:t>your</a:t>
            </a:r>
            <a:r>
              <a:rPr lang="de-CH" i="1" dirty="0"/>
              <a:t> </a:t>
            </a:r>
            <a:r>
              <a:rPr lang="de-CH" i="1" dirty="0" err="1"/>
              <a:t>hair</a:t>
            </a:r>
            <a:r>
              <a:rPr lang="de-CH" i="1" dirty="0"/>
              <a:t> </a:t>
            </a:r>
            <a:r>
              <a:rPr lang="de-CH" i="1" dirty="0" err="1"/>
              <a:t>cell</a:t>
            </a:r>
            <a:r>
              <a:rPr lang="de-CH" i="1" dirty="0"/>
              <a:t> </a:t>
            </a:r>
            <a:r>
              <a:rPr lang="de-CH" i="1" dirty="0" err="1"/>
              <a:t>doing</a:t>
            </a:r>
            <a:r>
              <a:rPr lang="de-CH" i="1" dirty="0"/>
              <a:t> </a:t>
            </a:r>
            <a:r>
              <a:rPr lang="de-CH" i="1" dirty="0" err="1"/>
              <a:t>today</a:t>
            </a:r>
            <a:r>
              <a:rPr lang="de-CH" i="1" dirty="0"/>
              <a:t>?»</a:t>
            </a:r>
          </a:p>
        </p:txBody>
      </p:sp>
    </p:spTree>
    <p:extLst>
      <p:ext uri="{BB962C8B-B14F-4D97-AF65-F5344CB8AC3E}">
        <p14:creationId xmlns:p14="http://schemas.microsoft.com/office/powerpoint/2010/main" val="4177467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60061C81-9E29-41B3-8A98-9D9E6D5942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Summary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81C61AC-556A-4E18-AF5F-8100592B42F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CH" dirty="0"/>
              <a:t>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A44FA9-A433-4F2F-9CFF-F334DBFD2EFB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0" y="6381750"/>
            <a:ext cx="4484688" cy="152400"/>
          </a:xfrm>
        </p:spPr>
        <p:txBody>
          <a:bodyPr/>
          <a:lstStyle/>
          <a:p>
            <a:r>
              <a:rPr lang="en-US"/>
              <a:t>S. Launer, Andermatt Hearing Forum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A74605-A008-4E07-8F66-2B39E6D22653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6381750"/>
            <a:ext cx="269875" cy="152400"/>
          </a:xfrm>
        </p:spPr>
        <p:txBody>
          <a:bodyPr/>
          <a:lstStyle/>
          <a:p>
            <a:fld id="{AE328127-08F8-47EE-8464-9053AE567DEE}" type="slidenum">
              <a:rPr lang="en-GB" smtClean="0"/>
              <a:pPr/>
              <a:t>26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017030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7A70E2-A0BE-4EB7-ADC4-ED500B2043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Summary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839BA8-F11F-481E-9845-08D252F088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09 2019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F4953B-7583-4B00-8E2E-8C92C80164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S. Launer, Andermatt Hearing Forum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049EFD-C51C-4F49-A1A1-1EFFC90019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28127-08F8-47EE-8464-9053AE567DEE}" type="slidenum">
              <a:rPr lang="en-GB" smtClean="0"/>
              <a:pPr/>
              <a:t>27</a:t>
            </a:fld>
            <a:endParaRPr lang="en-GB" dirty="0"/>
          </a:p>
        </p:txBody>
      </p:sp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7B5145B3-A84C-45B8-9CDB-D5868181091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97199460"/>
              </p:ext>
            </p:extLst>
          </p:nvPr>
        </p:nvGraphicFramePr>
        <p:xfrm>
          <a:off x="374733" y="1293223"/>
          <a:ext cx="11185895" cy="48451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3302165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72C96-337D-4A12-9717-837248CE66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Summary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F46DCE-FD1B-4B08-96AC-C6A191DFFD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09 2019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1ACCBE-5F1C-4C96-9FD2-C9A204D3FA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S. Launer, Andermatt Hearing Forum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5754FF-732D-4F3A-994D-D09755CB04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28127-08F8-47EE-8464-9053AE567DEE}" type="slidenum">
              <a:rPr lang="en-GB" smtClean="0"/>
              <a:pPr/>
              <a:t>28</a:t>
            </a:fld>
            <a:endParaRPr lang="en-GB" dirty="0"/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73F25B52-E301-4DE6-B635-366627DA0C7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82904057"/>
              </p:ext>
            </p:extLst>
          </p:nvPr>
        </p:nvGraphicFramePr>
        <p:xfrm>
          <a:off x="1365656" y="744583"/>
          <a:ext cx="9356725" cy="53688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1311865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23A8ECED-B1AC-4EE3-8BAB-2E196B3A67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3751" y="1133036"/>
            <a:ext cx="8099955" cy="3384550"/>
          </a:xfrm>
        </p:spPr>
        <p:txBody>
          <a:bodyPr/>
          <a:lstStyle/>
          <a:p>
            <a:r>
              <a:rPr lang="de-CH" dirty="0" err="1"/>
              <a:t>Thanks</a:t>
            </a:r>
            <a:r>
              <a:rPr lang="de-CH" dirty="0"/>
              <a:t>!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D4E43D-5F30-4AEB-B605-3F548BA3DDD3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10206038" y="6375400"/>
            <a:ext cx="1985962" cy="158750"/>
          </a:xfrm>
        </p:spPr>
        <p:txBody>
          <a:bodyPr/>
          <a:lstStyle/>
          <a:p>
            <a:r>
              <a:rPr lang="de-DE"/>
              <a:t>09 2019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33EA83-DDE5-472F-B9FB-1DADDA13A9A7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0" y="6381750"/>
            <a:ext cx="4484688" cy="152400"/>
          </a:xfrm>
        </p:spPr>
        <p:txBody>
          <a:bodyPr/>
          <a:lstStyle/>
          <a:p>
            <a:r>
              <a:rPr lang="en-US"/>
              <a:t>S. Launer, Andermatt Hearing Forum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84CE0F-8E86-400B-9EEF-CADE3FD7F5FE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6381750"/>
            <a:ext cx="269875" cy="152400"/>
          </a:xfrm>
        </p:spPr>
        <p:txBody>
          <a:bodyPr/>
          <a:lstStyle/>
          <a:p>
            <a:fld id="{AE328127-08F8-47EE-8464-9053AE567DEE}" type="slidenum">
              <a:rPr lang="en-GB" smtClean="0"/>
              <a:pPr/>
              <a:t>29</a:t>
            </a:fld>
            <a:endParaRPr lang="en-GB" dirty="0"/>
          </a:p>
        </p:txBody>
      </p:sp>
      <p:pic>
        <p:nvPicPr>
          <p:cNvPr id="8" name="Picture 5" descr="Comic Hearing Inst">
            <a:extLst>
              <a:ext uri="{FF2B5EF4-FFF2-40B4-BE49-F238E27FC236}">
                <a16:creationId xmlns:a16="http://schemas.microsoft.com/office/drawing/2014/main" id="{42CBF0C5-BC5C-4AC9-A31C-AFFB256719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8698"/>
          <a:stretch>
            <a:fillRect/>
          </a:stretch>
        </p:blipFill>
        <p:spPr bwMode="auto">
          <a:xfrm>
            <a:off x="5917474" y="439128"/>
            <a:ext cx="4616655" cy="5618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736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Phonak">
  <a:themeElements>
    <a:clrScheme name="Phonak Generic">
      <a:dk1>
        <a:srgbClr val="000000"/>
      </a:dk1>
      <a:lt1>
        <a:srgbClr val="FFFFFF"/>
      </a:lt1>
      <a:dk2>
        <a:srgbClr val="403F38"/>
      </a:dk2>
      <a:lt2>
        <a:srgbClr val="83837F"/>
      </a:lt2>
      <a:accent1>
        <a:srgbClr val="8BBC07"/>
      </a:accent1>
      <a:accent2>
        <a:srgbClr val="403F38"/>
      </a:accent2>
      <a:accent3>
        <a:srgbClr val="83837F"/>
      </a:accent3>
      <a:accent4>
        <a:srgbClr val="8BBC07"/>
      </a:accent4>
      <a:accent5>
        <a:srgbClr val="004466"/>
      </a:accent5>
      <a:accent6>
        <a:srgbClr val="8D2D43"/>
      </a:accent6>
      <a:hlink>
        <a:srgbClr val="000000"/>
      </a:hlink>
      <a:folHlink>
        <a:srgbClr val="000000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Phonak Generic">
        <a:dk1>
          <a:srgbClr val="000000"/>
        </a:dk1>
        <a:lt1>
          <a:srgbClr val="FFFFFF"/>
        </a:lt1>
        <a:dk2>
          <a:srgbClr val="403F38"/>
        </a:dk2>
        <a:lt2>
          <a:srgbClr val="83837F"/>
        </a:lt2>
        <a:accent1>
          <a:srgbClr val="8BBC07"/>
        </a:accent1>
        <a:accent2>
          <a:srgbClr val="403F38"/>
        </a:accent2>
        <a:accent3>
          <a:srgbClr val="83837F"/>
        </a:accent3>
        <a:accent4>
          <a:srgbClr val="8BBC07"/>
        </a:accent4>
        <a:accent5>
          <a:srgbClr val="004466"/>
        </a:accent5>
        <a:accent6>
          <a:srgbClr val="8D2D43"/>
        </a:accent6>
        <a:hlink>
          <a:srgbClr val="000000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custClrLst>
    <a:custClr name="PH Green">
      <a:srgbClr val="8BBC07"/>
    </a:custClr>
    <a:custClr name="PH Graphite">
      <a:srgbClr val="403F38"/>
    </a:custClr>
    <a:custClr name="PH Light Graphite">
      <a:srgbClr val="83837F"/>
    </a:custClr>
    <a:custClr name="Black">
      <a:srgbClr val="000000"/>
    </a:custClr>
    <a:custClr name="White">
      <a:srgbClr val="FFFFFF"/>
    </a:custClr>
    <a:custClr name="White">
      <a:srgbClr val="FFFFFF"/>
    </a:custClr>
    <a:custClr name="White">
      <a:srgbClr val="FFFFFF"/>
    </a:custClr>
    <a:custClr name="White">
      <a:srgbClr val="FFFFFF"/>
    </a:custClr>
    <a:custClr name="White">
      <a:srgbClr val="FFFFFF"/>
    </a:custClr>
    <a:custClr name="White">
      <a:srgbClr val="FFFFFF"/>
    </a:custClr>
    <a:custClr name="PH Petrol">
      <a:srgbClr val="004466"/>
    </a:custClr>
    <a:custClr name="PH Petrol 80%">
      <a:srgbClr val="336985"/>
    </a:custClr>
    <a:custClr name="PH Petrol 60%">
      <a:srgbClr val="668FA3"/>
    </a:custClr>
    <a:custClr name="PH Petrol 40%">
      <a:srgbClr val="99B4C2"/>
    </a:custClr>
    <a:custClr name="PH Petrol 20%">
      <a:srgbClr val="CCDAE0"/>
    </a:custClr>
    <a:custClr name="PH Ruby">
      <a:srgbClr val="8D2D43"/>
    </a:custClr>
    <a:custClr name="PH Ruby 80%">
      <a:srgbClr val="A45769"/>
    </a:custClr>
    <a:custClr name="PH Ruby 60%">
      <a:srgbClr val="BB818E"/>
    </a:custClr>
    <a:custClr name="PH Ruby 40%">
      <a:srgbClr val="D1ABB4"/>
    </a:custClr>
    <a:custClr name="PH Ruby 20%">
      <a:srgbClr val="E8D5D9"/>
    </a:custClr>
    <a:custClr name="PH Salmon">
      <a:srgbClr val="B57A6E"/>
    </a:custClr>
    <a:custClr name="PH Salmon 80%">
      <a:srgbClr val="C4958B"/>
    </a:custClr>
    <a:custClr name="PH Salmon 60%">
      <a:srgbClr val="D3AFA8"/>
    </a:custClr>
    <a:custClr name="PH Salmon 40%">
      <a:srgbClr val="E1CAC5"/>
    </a:custClr>
    <a:custClr name="PH Salmon 20%">
      <a:srgbClr val="F0E4E2"/>
    </a:custClr>
    <a:custClr name="PH Ochre">
      <a:srgbClr val="D9B47E"/>
    </a:custClr>
    <a:custClr name="PH Ochre 80%">
      <a:srgbClr val="E1C398"/>
    </a:custClr>
    <a:custClr name="PH Ochre 60%">
      <a:srgbClr val="E8D2B2"/>
    </a:custClr>
    <a:custClr name="PH Ochre 40%">
      <a:srgbClr val="F0E1CB"/>
    </a:custClr>
    <a:custClr name="PH Ochre 20%">
      <a:srgbClr val="F7F0E5"/>
    </a:custClr>
    <a:custClr name="PH Mint">
      <a:srgbClr val="C2C3A4"/>
    </a:custClr>
    <a:custClr name="PH Mint 80%">
      <a:srgbClr val="CECFB6"/>
    </a:custClr>
    <a:custClr name="PH Mint 60%">
      <a:srgbClr val="DADBC8"/>
    </a:custClr>
    <a:custClr name="PH Mint 40%">
      <a:srgbClr val="E7E7DB"/>
    </a:custClr>
    <a:custClr name="PH Mint">
      <a:srgbClr val="F3F3ED"/>
    </a:custClr>
    <a:custClr name="PH Teal">
      <a:srgbClr val="9BAAAB"/>
    </a:custClr>
    <a:custClr name="PH Teal 80%">
      <a:srgbClr val="AFBBBC"/>
    </a:custClr>
    <a:custClr name="PH Teal 60%">
      <a:srgbClr val="C3CCCD"/>
    </a:custClr>
    <a:custClr name="PH Teal 40%">
      <a:srgbClr val="D7DDDD"/>
    </a:custClr>
    <a:custClr name="PH Teal 20%">
      <a:srgbClr val="EBEEEE"/>
    </a:custClr>
  </a:custClrLst>
  <a:extLst>
    <a:ext uri="{05A4C25C-085E-4340-85A3-A5531E510DB2}">
      <thm15:themeFamily xmlns:thm15="http://schemas.microsoft.com/office/thememl/2012/main" name="Phonak_16_9_generic_template.potx" id="{9D89EA7E-B706-4D52-B392-7AA9851EDAE4}" vid="{C7DC2EC9-FA91-4EDC-B8D2-F4A119A6A833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Chicago Launch StL</Template>
  <TotalTime>0</TotalTime>
  <Words>1091</Words>
  <Application>Microsoft Office PowerPoint</Application>
  <PresentationFormat>Breitbild</PresentationFormat>
  <Paragraphs>246</Paragraphs>
  <Slides>29</Slides>
  <Notes>2</Notes>
  <HiddenSlides>4</HiddenSlides>
  <MMClips>0</MMClips>
  <ScaleCrop>false</ScaleCrop>
  <HeadingPairs>
    <vt:vector size="6" baseType="variant">
      <vt:variant>
        <vt:lpstr>Verwendete Schriftarten</vt:lpstr>
      </vt:variant>
      <vt:variant>
        <vt:i4>9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29</vt:i4>
      </vt:variant>
    </vt:vector>
  </HeadingPairs>
  <TitlesOfParts>
    <vt:vector size="39" baseType="lpstr">
      <vt:lpstr>DengXian</vt:lpstr>
      <vt:lpstr>ＭＳ Ｐゴシック</vt:lpstr>
      <vt:lpstr>Rotis Sans Serif Pro</vt:lpstr>
      <vt:lpstr>Arial</vt:lpstr>
      <vt:lpstr>Calibri</vt:lpstr>
      <vt:lpstr>Georgia</vt:lpstr>
      <vt:lpstr>RotisSansSerif</vt:lpstr>
      <vt:lpstr>Symbol</vt:lpstr>
      <vt:lpstr>Wingdings</vt:lpstr>
      <vt:lpstr>Phonak</vt:lpstr>
      <vt:lpstr>Hearing health care in the 21st century:  hearing instruments in the age of connectivity</vt:lpstr>
      <vt:lpstr>Content</vt:lpstr>
      <vt:lpstr>Life is ON-line  Hearing instrument Technology</vt:lpstr>
      <vt:lpstr>Product Architecture – Miniturization paradoxon!</vt:lpstr>
      <vt:lpstr>Portfolio of algorithms</vt:lpstr>
      <vt:lpstr>Hearing instruments – Life is ONline</vt:lpstr>
      <vt:lpstr>Hearing instruments as communication headsets</vt:lpstr>
      <vt:lpstr>Hearing performance</vt:lpstr>
      <vt:lpstr>Hearing loss – impact on quality of life</vt:lpstr>
      <vt:lpstr>Put hearing instruments in a different context</vt:lpstr>
      <vt:lpstr>Active participation in social settings</vt:lpstr>
      <vt:lpstr>Hearing Instruments – impact on quality of life – EHIMA, EuroTrack 2019</vt:lpstr>
      <vt:lpstr>Artificial Intelligence</vt:lpstr>
      <vt:lpstr>PowerPoint-Präsentation</vt:lpstr>
      <vt:lpstr>Service delivery process</vt:lpstr>
      <vt:lpstr>E-Audiology: new approaches to better serve the client along the entire journey</vt:lpstr>
      <vt:lpstr>Hearing loss: gradual decline</vt:lpstr>
      <vt:lpstr>Online screening</vt:lpstr>
      <vt:lpstr>Ecologic Momentary Assessment</vt:lpstr>
      <vt:lpstr>Distance support</vt:lpstr>
      <vt:lpstr>Big data – learning ….</vt:lpstr>
      <vt:lpstr>Big Data – learn and predict</vt:lpstr>
      <vt:lpstr>Usage time of hearing instruments – 650’000 people</vt:lpstr>
      <vt:lpstr>Hearing loss and comorbidities</vt:lpstr>
      <vt:lpstr>Hearing loss and comorbidities</vt:lpstr>
      <vt:lpstr>Summary</vt:lpstr>
      <vt:lpstr>Summary</vt:lpstr>
      <vt:lpstr>Summary</vt:lpstr>
      <vt:lpstr>Thanks!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Headline</dc:title>
  <dc:creator>Launer, Stefan</dc:creator>
  <cp:lastModifiedBy>Buttauer, Christa</cp:lastModifiedBy>
  <cp:revision>447</cp:revision>
  <dcterms:created xsi:type="dcterms:W3CDTF">2017-08-14T03:10:55Z</dcterms:created>
  <dcterms:modified xsi:type="dcterms:W3CDTF">2019-09-11T05:31:47Z</dcterms:modified>
</cp:coreProperties>
</file>